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41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on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other time Jesus went into the synagogue, and a man with a shriveled hand was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of them were looking for a reason to accuse Jesus, so they watched him closely to see if he would heal him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said to the man with the shriveled hand, “Stand up in front of every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esus asked them, “Which is lawful on the Sabbath: to do good or to do evil, to save life or to kill?” But they remained sil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looked around at them in anger and, deeply distressed at their stubborn hearts, said to the man, “Stretch out your hand.” He stretched it out, and his hand was completely resto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harisees went out and began to plot with the Herodians how they might kill Jesus.Crowds Follow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s withdrew with his disciples to the lake, and a large crowd from Galilee follow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heard about all he was doing, many people came to him from Judea, Jerusalem, Idumea, and the regions across the Jordan and around Tyre and Sid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of the crowd he told his disciples to have a small boat ready for him, to keep the people from crowding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had healed many, so that those with diseases were pushing forward to touc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 impure spirits saw him, they fell down before him and cried out, “You are the Son of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gave them strict orders not to tell others about him.Jesus Appoints the Twel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went up on a mountainside and called to him those he wanted, and they came 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ppointed twelve that they might be with him and that he might send them out to pr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have authority to drive out de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welve he appointed: Simon (to whom he gave the name Pe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ames son of Zebedee and his brother John (to them he gave the name Boanerges, which means “sons of thund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rew, Philip, Bartholomew, Matthew, Thomas, James son of Alphaeus, Thaddaeus, Simon the Zea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o betrayed him.Jesus Accused by His Family and by Teachers of the L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sus entered a house, and again a crowd gathered, so that he and his disciples were not even able to 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is family heard about this, they went to take charge of him, for they said, “He is out of his m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eachers of the law who came down from Jerusalem said, “He is possessed by Beelzebul! By the prince of demons he is driving out dem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esus called them over to him and began to speak to them in parables: “How can Satan drive out Sat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a kingdom is divided against itself, that kingdom can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 house is divided against itself, that house cannot sta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opposes himself and is divided, he cannot stand; his end has c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fact, no one can enter a strong man’s house without first tying him up. Then he can plunder the strong man’s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ruly I tell you, people can be forgiven all their sins and every slander they ut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whoever blasphemes against the Holy Spirit will never be forgiven; they are guilty of an eternal s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id this because they were saying, “He has an impure spir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esus’ mother and brothers arrived. Standing outside, they sent someone in to call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crowd was sitting around him, and they told him, “Your mother and brothers are outside looking for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are my mother and my brothers?” he ask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looked at those seated in a circle around him and said, “Here are my mother and my broth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oever does God’s will is my brother and sister and mo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2026-10-03T17:17:11Z</dcterms:created>
  <dcterms:modified xsi:type="dcterms:W3CDTF">2026-10-03T17:17:11Z</dcterms:modified>
  <dc:title>Bible.com.au: Mark 3:1-35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