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3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mmediately Jesus knew in his spirit that this was what they were thinking in their hearts, and he said to them, “Why are you thinking these th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ch is easier: to say to this paralyzed man, ‘Your sins are forgiven,’ or to say, ‘Get up, take your mat and wal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ant you to know that the Son of Man has authority on earth to forgive sins.” So he said to the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ell you, get up, take your mat and go ho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got up, took his mat and walked out in full view of them all. This amazed everyone and they praised God, saying, “We have never seen anything like this!”Jesus Calls Levi and Eats With Sinn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ce again Jesus went out beside the lake. A large crowd came to him, and he began to teach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he walked along, he saw Levi son of Alphaeus sitting at the tax collector’s booth. “Follow me,” Jesus told him, and Levi got up and follow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Jesus was having dinner at Levi’s house, many tax collectors and sinners were eating with him and his disciples, for there were many who followe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teachers of the law who were Pharisees saw him eating with the sinners and tax collectors, they asked his disciples: “Why does he eat with tax collectors and sinn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hearing this, Jesus said to them, “It is not the healthy who need a doctor, but the sick. I have not come to call the righteous, but sinners.”Jesus Questioned About Fast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Forgives and Heals a Paralyzed 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John’s disciples and the Pharisees were fasting. Some people came and asked Jesus, “How is it that John’s disciples and the disciples of the Pharisees are fasting, but yours are n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answered, “How can the guests of the bridegroom fast while he is with them? They cannot, so long as they have him with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time will come when the bridegroom will be taken from them, and on that day they will fa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one sews a patch of unshrunk cloth on an old garment. Otherwise, the new piece will pull away from the old, making the tear wor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 one pours new wine into old wineskins. Otherwise, the wine will burst the skins, and both the wine and the wineskins will be ruined. No, they pour new wine into new wineskins.”Jesus Is Lord of the Sabb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e Sabbath Jesus was going through the grainfields, and as his disciples walked along, they began to pick some heads of gr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harisees said to him, “Look, why are they doing what is unlawful on the Sabb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answered, “Have you never read what David did when he and his companions were hungry and in ne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e days of Abiathar the high priest, he entered the house of God and ate the consecrated bread, which is lawful only for priests to eat. And he also gave some to his compan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said to them, “The Sabbath was made for man, not man for the Sabb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few days later, when Jesus again entered Capernaum, the people heard that he had come ho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e Son of Man is Lord even of the Sabb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gathered in such large numbers that there was no room left, not even outside the door, and he preached the word to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men came, bringing to him a paralyzed man, carried by four of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nce they could not get him to Jesus because of the crowd, they made an opening in the roof above Jesus by digging through it and then lowered the mat the man was lying 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saw their faith, he said to the paralyzed man, “Son, your sins are forgi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some teachers of the law were sitting there, thinking to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does this fellow talk like that? He’s blaspheming! Who can forgive sins but God alone?”]]></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2026-07-22T23:32:04Z</dcterms:created>
  <dcterms:modified xsi:type="dcterms:W3CDTF">2026-07-22T23:32:04Z</dcterms:modified>
  <dc:title>Bible.com.au: Mark 2:1-28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