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23492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rk 2:2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he said to them, “The Sabbath was made for man, not man for the Sabbath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9">
  <a:themeElements>
    <a:clrScheme name="Theme3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2026-10-05T16:44:10Z</dcterms:created>
  <dcterms:modified xsi:type="dcterms:W3CDTF">2026-10-05T16:44:10Z</dcterms:modified>
  <dc:title>Bible.com.au: Mark 2:27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