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9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2: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id to them, “The Sabbath was made for man, not man for the Sabb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2026-08-04T21:40:44Z</dcterms:created>
  <dcterms:modified xsi:type="dcterms:W3CDTF">2026-08-04T21:40:44Z</dcterms:modified>
  <dc:title>Bible.com.au: Mark 2:27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