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2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is easier: to say to this paralyzed man, ‘Your sins are forgiven,’ or to say, ‘Get up, take your mat and 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ant you to know that the Son of Man has authority on earth to forgive sins.” So he said to the 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ell you, get up, take your mat and go h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got up, took his mat and walked out in full view of them all. This amazed everyone and they praised God, saying, “We have never seen anything like this!”Jesus Calls Levi and Eats With Sin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few days later, when Jesus again entered Capernaum, the people heard that he had come h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gathered in such large numbers that there was no room left, not even outside the door, and he preached the word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men came, bringing to him a paralyzed man, carried by four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they could not get him to Jesus because of the crowd, they made an opening in the roof above Jesus by digging through it and then lowered the mat the man was lying 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saw their faith, he said to the paralyzed man, “Son, your sins are forgi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some teachers of the law were sitting there, thinking to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es this fellow talk like that? He’s blaspheming! Who can forgive sins but God al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mmediately Jesus knew in his spirit that this was what they were thinking in their hearts, and he said to them, “Why are you thinking these thing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2026-06-09T14:43:36Z</dcterms:created>
  <dcterms:modified xsi:type="dcterms:W3CDTF">2026-06-09T14:43:36Z</dcterms:modified>
  <dc:title>Bible.com.au: Mark 2:1-12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