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11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16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mbling and bewildered, the women went out and fled from the tomb. They said nothing to anyone, because they were afraid.[The earliest manuscripts and some other ancient witnesses do not have verses 9–20.]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esus rose early on the first day of the week, he appeared first to Mary Magdalene, out of whom he had driven seven demo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ent and told those who had been with him and who were mourning and weep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heard that Jesus was alive and that she had seen him, they did not believe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ward Jesus appeared in a different form to two of them while they were walking in the countr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returned and reported it to the rest; but they did not believe them eith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ter Jesus appeared to the Eleven as they were eating; he rebuked them for their lack of faith and their stubborn refusal to believe those who had seen him after he had ris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 to them, “Go into all the world and preach the gospel to all creatio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believes and is baptized will be saved, but whoever does not believe will be condemn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signs will accompany those who believe: In my name they will drive out demons; they will speak in new tongues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Has Rise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pick up snakes with their hands; and when they drink deadly poison, it will not hurt them at all; they will place their hands on sick people, and they will get well.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 Lord Jesus had spoken to them, he was taken up into heaven and he sat at the right hand of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disciples went out and preached everywhere, and the Lord worked with them and confirmed his word by the signs that accompanied 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Sabbath was over, Mary Magdalene, Mary the mother of James, and Salome bought spices so that they might go to anoint Jesus’ bod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y early on the first day of the week, just after sunrise, they were on their way to the tomb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asked each other, “Who will roll the stone away from the entrance of the tomb?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y looked up, they saw that the stone, which was very large, had been rolled aw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y entered the tomb, they saw a young man dressed in a white robe sitting on the right side, and they were alarm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n’t be alarmed,” he said. “You are looking for Jesus the Nazarene, who was crucified. He has risen! He is not here. See the place where they laid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, tell his disciples and Peter, ‘He is going ahead of you into Galilee. There you will see him, just as he told you.’ 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2026-06-02T18:28:39Z</dcterms:created>
  <dcterms:modified xsi:type="dcterms:W3CDTF">2026-06-02T18:28:39Z</dcterms:modified>
  <dc:title>Bible.com.au: Mark 16:1-20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