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id what she could. She poured perfume on my body beforehand to prepare for my buri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ruly I tell you, wherever the gospel is preached throughout the world, what she has done will also be told, in memory of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udas Iscariot, one of the Twelve, went to the chief priests to betray Jesus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delighted to hear this and promised to give him money. So he watched for an opportunity to hand him over.The Last Sup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first day of the Festival of Unleavened Bread, when it was customary to sacrifice the Passover lamb, Jesus’ disciples asked him, “Where do you want us to go and make preparations for you to eat the Passo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ent two of his disciples, telling them, “Go into the city, and a man carrying a jar of water will meet you. Follow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 to the owner of the house he enters, ‘The Teacher asks: Where is my guest room, where I may eat the Passover with my discip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show you a large room upstairs, furnished and ready. Make preparations for us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isciples left, went into the city and found things just as Jesus had told them. So they prepared the Passo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evening came, Jesus arrived with the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ointed at Betha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they were reclining at the table eating, he said, “Truly I tell you, one of you will betray me—one who is eating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re saddened, and one by one they said to him, “Surely you don’t mea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is one of the Twelve,” he replied, “one who dips bread into the bowl with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of Man will go just as it is written about him. But woe to that man who betrays the Son of Man! It would be better for him if he had not been b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y were eating, Jesus took bread, and when he had given thanks, he broke it and gave it to his disciples, saying, “Take it; this is my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took a cup, and when he had given thanks, he gave it to them, and they all drank from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my blood of the covenant, which is poured out for many,” he said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ruly I tell you, I will not drink again from the fruit of the vine until that day when I drink it new in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y had sung a hymn, they went out to the Mount of Olives.Jesus Predicts Peter’s Deni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will all fall away,” Jesus told them, “for it is written:“ ‘I will strike the shepherd,and the sheep will be scatt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assover and the Festival of Unleavened Bread were only two days away, and the chief priests and the teachers of the law were scheming to arrest Jesus secretly and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I have risen, I will go ahead of you into Galil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declared, “Even if all fall away, I will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uly I tell you,” Jesus answered, “today—yes, tonight—before the rooster crows twice you yourself will disown me three ti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Peter insisted emphatically, “Even if I have to die with you, I will never disown you.” And all the others said the same.Gethsema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nt to a place called Gethsemane, and Jesus said to his disciples, “Sit here while I pr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ok Peter, James and John along with him, and he began to be deeply distressed and troub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y soul is overwhelmed with sorrow to the point of death,” he said to them. “Stay here and keep wat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oing a little farther, he fell to the ground and prayed that if possible the hour might pass from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bba, Father,” he said, “everything is possible for you. Take this cup from me. Yet not what I will, but what you wi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returned to his disciples and found them sleeping. “Simon,” he said to Peter, “are you asleep? Couldn’t you keep watch for one h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ot during the festival,” they said, “or the people may rio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tch and pray so that you will not fall into temptation. The spirit is willing, but the flesh is wea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ce more he went away and prayed the same th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he came back, he again found them sleeping, because their eyes were heavy. They did not know what to say to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Returning the third time, he said to them, “Are you still sleeping and resting? Enough! The hour has come. Look, the Son of Man is delivered into the hands of sinn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Rise! Let us go! Here comes my betrayer!”Jesus Arrest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ust as he was speaking, Judas, one of the Twelve, appeared. With him was a crowd armed with swords and clubs, sent from the chief priests, the teachers of the law, and the eld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the betrayer had arranged a signal with them: “The one I kiss is the man; arrest him and lead him away under gua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oing at once to Jesus, Judas said, “Rabbi!” and kissed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men seized Jesus and arrested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one of those standing near drew his sword and struck the servant of the high priest, cutting off his 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he was in Bethany, reclining at the table in the home of Simon the Leper, a woman came with an alabaster jar of very expensive perfume, made of pure nard. She broke the jar and poured the perfume on his hea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m I leading a rebellion,” said Jesus, “that you have come out with swords and clubs to capture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very day I was with you, teaching in the temple courts, and you did not arrest me. But the Scriptures must be fulfil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everyone deserted him and fl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 young man, wearing nothing but a linen garment, was following Jesus. When they seized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fled naked, leaving his garment behind.Jesus Before the Sanhedr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took Jesus to the high priest, and all the chief priests, the elders and the teachers of the law came togeth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eter followed him at a distance, right into the courtyard of the high priest. There he sat with the guards and warmed himself at the fi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ef priests and the whole Sanhedrin were looking for evidence against Jesus so that they could put him to death, but they did not find an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ny testified falsely against him, but their statements did not agre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some stood up and gave this false testimony agains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ose present were saying indignantly to one another, “Why this waste of perfu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I will destroy this temple made with human hands and in three days will build another, not made with hands.’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Yet even then their testimony did not agr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the high priest stood up before them and asked Jesus, “Are you not going to answer? What is this testimony that these men are bringing against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Jesus remained silent and gave no answer.Again the high priest asked him, “Are you the Messiah, the Son of the Blessed On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 am,” said Jesus. “And you will see the Son of Man sitting at the right hand of the Mighty One and coming on the clouds of heave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high priest tore his clothes. “Why do we need any more witnesses?” he aske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ave heard the blasphemy. What do you think?”They all condemned him as worthy of deat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some began to spit at him; they blindfolded him, struck him with their fists, and said, “Prophesy!” And the guards took him and beat him.Peter Disowns Jesu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ile Peter was below in the courtyard, one of the servant girls of the high priest came b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hen she saw Peter warming himself, she looked closely at him.“You also were with that Nazarene, Jesus,” s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could have been sold for more than a year’s wages and the money given to the poor.” And they rebuked her harshl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ut he denied it. “I don’t know or understand what you’re talking about,” he said, and went out into the entryway.]]></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hen the servant girl saw him there, she said again to those standing around, “This fellow is one of the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gain he denied it.After a little while, those standing near said to Peter, “Surely you are one of them, for you are a Galilean.”]]></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began to call down curses, and he swore to them, “I don’t know this man you’re talking abou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Immediately the rooster crowed the second time. Then Peter remembered the word Jesus had spoken to him: “Before the rooster crows twice you will disown me three times.” And he broke down and wep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ave her alone,” said Jesus. “Why are you bothering her? She has done a beautiful thing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oor you will always have with you, and you can help them any time you want. But you will not always have me.]]></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2026-06-01T22:37:11Z</dcterms:created>
  <dcterms:modified xsi:type="dcterms:W3CDTF">2026-06-01T22:37:11Z</dcterms:modified>
  <dc:title>Bible.com.au: Mark 14:1-72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