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4065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rk 14:53-6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Jesus remained silent and gave no answer.Again the high priest asked him, “Are you the Messiah, the Son of the Blessed One?”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 am,” said Jesus. “And you will see the Son of Man sitting at the right hand of the Mighty One and coming on the clouds of heaven.”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igh priest tore his clothes. “Why do we need any more witnesses?” he ask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You have heard the blasphemy. What do you think?”They all condemned him as worthy of death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ook Jesus to the high priest, and all the chief priests, the elders and the teachers of the law came together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ter followed him at a distance, right into the courtyard of the high priest. There he sat with the guards and warmed himself at the fir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hief priests and the whole Sanhedrin were looking for evidence against Jesus so that they could put him to death, but they did not find an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testified falsely against him, but their statements did not agre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ome stood up and gave this false testimony against him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e heard him say, ‘I will destroy this temple made with human hands and in three days will build another, not made with hands.’ ”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even then their testimony did not agre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high priest stood up before them and asked Jesus, “Are you not going to answer? What is this testimony that these men are bringing against you?”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5">
  <a:themeElements>
    <a:clrScheme name="Theme9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2026-06-15T11:52:57Z</dcterms:created>
  <dcterms:modified xsi:type="dcterms:W3CDTF">2026-06-15T11:52:57Z</dcterms:modified>
  <dc:title>Bible.com.au: Mark 14:53-64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