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4:53-6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remained silent and gave no answer.Again the high priest asked him, “Are you the Messiah, the Son of the Blessed One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,” said Jesus. “And you will see the Son of Man sitting at the right hand of the Mighty One and coming on the clouds of heaven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riest tore his clothes. “Why do we need any more witnesses?” he as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have heard the blasphemy. What do you think?”They all condemned him as worthy of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Jesus to the high priest, and all the chief priests, the elders and the teachers of the law came toge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followed him at a distance, right into the courtyard of the high priest. There he sat with the guards and warmed himself at the fi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priests and the whole Sanhedrin were looking for evidence against Jesus so that they could put him to death, but they did not find a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estified falsely against him, but their statements did not agr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ome stood up and gave this false testimony against him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eard him say, ‘I will destroy this temple made with human hands and in three days will build another, not made with hands.’ 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even then their testimony did not agr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high priest stood up before them and asked Jesus, “Are you not going to answer? What is this testimony that these men are bringing against you?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2026-08-11T08:05:12Z</dcterms:created>
  <dcterms:modified xsi:type="dcterms:W3CDTF">2026-08-11T08:05:12Z</dcterms:modified>
  <dc:title>Bible.com.au: Mark 14:53-64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