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3: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and earth will pass away, but my words will never pass away.The Day and Hour Unknow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2026-06-09T14:43:15Z</dcterms:created>
  <dcterms:modified xsi:type="dcterms:W3CDTF">2026-06-09T14:43:15Z</dcterms:modified>
  <dc:title>Bible.com.au: Mark 13:31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