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359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1: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ny people spread their cloaks on the road, while others spread branches they had cut in the fiel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se who went ahead and those who followed shouted,“Hosanna!”“Blessed is he who comes in the name of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lessed is the coming kingdom of our father David!”“Hosanna in the highest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entered Jerusalem and went into the temple courts. He looked around at everything, but since it was already late, he went out to Bethany with the Twelve.Jesus Curses a Fig Tree and Clears the Temple Cour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next day as they were leaving Bethany, Jesus was hung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eeing in the distance a fig tree in leaf, he went to find out if it had any fruit. When he reached it, he found nothing but leaves, because it was not the season for fi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he said to the tree, “May no one ever eat fruit from you again.” And his disciples heard him say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 reaching Jerusalem, Jesus entered the temple courts and began driving out those who were buying and selling there. He overturned the tables of the money changers and the benches of those selling dov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ould not allow anyone to carry merchandise through the temple cour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s he taught them, he said, “Is it not written: ‘My house will be called a house of prayer for all nations’? But you have made it ‘a den of robb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Comes to Jerusalem as K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chief priests and the teachers of the law heard this and began looking for a way to kill him, for they feared him, because the whole crowd was amazed at his teach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evening came, Jesus and his disciples went out of the ci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e morning, as they went along, they saw the fig tree withered from the roo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eter remembered and said to Jesus, “Rabbi, look! The fig tree you cursed has wither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ave faith in God,” Jesus answer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ruly I tell you, if anyone says to this mountain, ‘Go, throw yourself into the sea,’ and does not doubt in their heart but believes that what they say will happen, it will be done for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I tell you, whatever you ask for in prayer, believe that you have received it, and it will be you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en you stand praying, if you hold anything against anyone, forgive them, so that your Father in heaven may forgive you your si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Authority of Jesus Question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arrived again in Jerusalem, and while Jesus was walking in the temple courts, the chief priests, the teachers of the law and the elders came to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they approached Jerusalem and came to Bethphage and Bethany at the Mount of Olives, Jesus sent two of his discipl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y what authority are you doing these things?” they asked. “And who gave you authority to do thi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s replied, “I will ask you one question. Answer me, and I will tell you by what authority I am doing these thing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ohn’s baptism—was it from heaven, or of human origin? Tell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discussed it among themselves and said, “If we say, ‘From heaven,’ he will ask, ‘Then why didn’t you believe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if we say, ‘Of human origin’ …” (They feared the people, for everyone held that John really was a prophe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they answered Jesus, “We don’t know.”Jesus said, “Neither will I tell you by what authority I am doing these thing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ying to them, “Go to the village ahead of you, and just as you enter it, you will find a colt tied there, which no one has ever ridden. Untie it and bring it 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anyone asks you, ‘Why are you doing this?’ say, ‘The Lord needs it and will send it back here shortly.’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ent and found a colt outside in the street, tied at a doorway. As they untied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me people standing there asked, “What are you doing, untying that col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answered as Jesus had told them to, and the people let them g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y brought the colt to Jesus and threw their cloaks over it, he sat on it.]]></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2026-05-23T07:01:17Z</dcterms:created>
  <dcterms:modified xsi:type="dcterms:W3CDTF">2026-05-23T07:01:17Z</dcterms:modified>
  <dc:title>Bible.com.au: Mark 11:1-33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