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62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will become one flesh.’ So they are no longer two, but one fl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hat God has joined together, let no one separ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re in the house again, the disciples asked Jesus about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Anyone who divorces his wife and marries another woman commits adultery against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she divorces her husband and marries another man, she commits adultery.”The Little Children and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were bringing little children to Jesus for him to place his hands on them, but the disciples rebuk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saw this, he was indignant. He said to them, “Let the little children come to me, and do not hinder them, for the kingdom of God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I tell you, anyone who will not receive the kingdom of God like a little child will never ent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children in his arms, placed his hands on them and blessed them.The Rich and the Kingdom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started on his way, a man ran up to him and fell on his knees before him. “Good teacher,” he asked, “what must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call me good?” Jesus answered. “No one is good—except God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You shall not murder, you shall not commit adultery, you shall not steal, you shall not give false testimony, you shall not defraud, honor your father and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er,” he declared, “all these I have kept since I was a b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ooked at him and loved him. “One thing you lack,” he said. “Go, sell everything you have and give to the poor, and you will have treasure in heaven. Then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is the man’s face fell. He went away sad, because he had great w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around and said to his disciples, “How hard it is for the rich to enter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amazed at his words. But Jesus said again, “Children, how hard it is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asier for a camel to go through the eye of a needle than for someone who is rich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isciples were even more amazed, and said to each other,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ed at them and said, “With man this is impossible, but not with God; all things are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hen left that place and went into the region of Judea and across the Jordan. Again crowds of people came to him, and as was his custom, he taught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poke up, “We have left everything to follow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ruly I tell you,” Jesus replied, “no one who has left home or brothers or sisters or mother or father or children or fields for me and the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fail to receive a hundred times as much in this present age: homes, brothers, sisters, mothers, children and fields—along with persecutions—and in the age to come eternal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first will be last, and the last first.”Jesus Predicts His Death a Third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on their way up to Jerusalem, with Jesus leading the way, and the disciples were astonished, while those who followed were afraid. Again he took the Twelve aside and told them what was going to happen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are going up to Jerusalem,” he said, “and the Son of Man will be delivered over to the chief priests and the teachers of the law. They will condemn him to death and will hand him over to the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will mock him and spit on him, flog him and kill him. Three days later he will rise.”The Request of James and Joh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ames and John, the sons of Zebedee, came to him. “Teacher,” they said, “we want you to do for us whatever we as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do you want me to do for you?” he ask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replied, “Let one of us sit at your right and the other at your left in your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came and tested him by asking, “Is it lawful for a man to divorce his w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don’t know what you are asking,” Jesus said. “Can you drink the cup I drink or be baptized with the baptism I am baptized wi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can,” they answered.Jesus said to them, “You will drink the cup I drink and be baptized with the baptism I am baptized wi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to sit at my right or left is not for me to grant. These places belong to those for whom they have been prepa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ten heard about this, they became indignant with James and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called them together and said, “You know that those who are regarded as rulers of the Gentiles lord it over them, and their high officials exercise authority over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t so with you. Instead, whoever wants to become great among you must be your serva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hoever wants to be first must be slave of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did not come to be served, but to serve, and to give his life as a ransom for many.”Blind Bartimaeus Receives His Sigh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y came to Jericho. As Jesus and his disciples, together with a large crowd, were leaving the city, a blind man, Bartimaeus (which means “son of Timaeus”), was sitting by the roadside begg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of Nazareth, he began to shout, “Jesus,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did Moses command you?” he repli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rebuked him and told him to be quiet, but he shouted all the more, “Son of David, have mercy on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So they called to the blind man, “Cheer up! On your feet! He’s calli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rowing his cloak aside, he jumped to his feet and came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at do you want me to do for you?” Jesus asked him.The blind man said, “Rabbi, I want to s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 said Jesus, “your faith has healed you.” Immediately he received his sight and followed Jesus along the ro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aid, “Moses permitted a man to write a certificate of divorce and send her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because your hearts were hard that Moses wrote you this law,” Jesus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beginning of creation God ‘made them male and fem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reason a man will leave his father and mother and be united to his wif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2026-09-16T23:06:14Z</dcterms:created>
  <dcterms:modified xsi:type="dcterms:W3CDTF">2026-09-16T23:06:14Z</dcterms:modified>
  <dc:title>Bible.com.au: Mark 10:1-52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