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4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0: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wo will become one flesh.’ So they are no longer two, but one fle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what God has joined together, let no one separa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were in the house again, the disciples asked Jesus about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swered, “Anyone who divorces his wife and marries another woman commits adultery against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she divorces her husband and marries another man, she commits adultery.”The Little Children and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eople were bringing little children to Jesus for him to place his hands on them, but the disciples rebuke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Jesus saw this, he was indignant. He said to them, “Let the little children come to me, and do not hinder them, for the kingdom of God belongs to such as the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ruly I tell you, anyone who will not receive the kingdom of God like a little child will never enter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ook the children in his arms, placed his hands on them and blessed them.The Rich and the Kingdom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Jesus started on his way, a man ran up to him and fell on his knees before him. “Good teacher,” he asked, “what must I do to inherit eternal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vor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y do you call me good?” Jesus answered. “No one is good—except God al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know the commandments: ‘You shall not murder, you shall not commit adultery, you shall not steal, you shall not give false testimony, you shall not defraud, honor your father and m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eacher,” he declared, “all these I have kept since I was a bo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looked at him and loved him. “One thing you lack,” he said. “Go, sell everything you have and give to the poor, and you will have treasure in heaven. Then come, follow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this the man’s face fell. He went away sad, because he had great weal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looked around and said to his disciples, “How hard it is for the rich to enter the kingdom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disciples were amazed at his words. But Jesus said again, “Children, how hard it is to enter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is easier for a camel to go through the eye of a needle than for someone who is rich to enter the kingdom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disciples were even more amazed, and said to each other, “Who then can be sa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looked at them and said, “With man this is impossible, but not with God; all things are possible with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then left that place and went into the region of Judea and across the Jordan. Again crowds of people came to him, and as was his custom, he taught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Peter spoke up, “We have left everything to follow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ruly I tell you,” Jesus replied, “no one who has left home or brothers or sisters or mother or father or children or fields for me and the gosp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ll fail to receive a hundred times as much in this present age: homes, brothers, sisters, mothers, children and fields—along with persecutions—and in the age to come eternal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many who are first will be last, and the last first.”Jesus Predicts His Death a Third Ti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ere on their way up to Jerusalem, with Jesus leading the way, and the disciples were astonished, while those who followed were afraid. Again he took the Twelve aside and told them what was going to happen to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e are going up to Jerusalem,” he said, “and the Son of Man will be delivered over to the chief priests and the teachers of the law. They will condemn him to death and will hand him over to the Gentil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o will mock him and spit on him, flog him and kill him. Three days later he will rise.”The Request of James and Joh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James and John, the sons of Zebedee, came to him. “Teacher,” they said, “we want you to do for us whatever we as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do you want me to do for you?” he ask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replied, “Let one of us sit at your right and the other at your left in your glo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Pharisees came and tested him by asking, “Is it lawful for a man to divorce his wif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don’t know what you are asking,” Jesus said. “Can you drink the cup I drink or be baptized with the baptism I am baptized wi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 can,” they answered.Jesus said to them, “You will drink the cup I drink and be baptized with the baptism I am baptized wi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o sit at my right or left is not for me to grant. These places belong to those for whom they have been prepar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the ten heard about this, they became indignant with James and Joh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called them together and said, “You know that those who are regarded as rulers of the Gentiles lord it over them, and their high officials exercise authority over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t so with you. Instead, whoever wants to become great among you must be your servan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whoever wants to be first must be slave of al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even the Son of Man did not come to be served, but to serve, and to give his life as a ransom for many.”Blind Bartimaeus Receives His Sigh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they came to Jericho. As Jesus and his disciples, together with a large crowd, were leaving the city, a blind man, Bartimaeus (which means “son of Timaeus”), was sitting by the roadside begg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he heard that it was Jesus of Nazareth, he began to shout, “Jesus, Son of David, have mercy on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did Moses command you?” he repli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Many rebuked him and told him to be quiet, but he shouted all the more, “Son of David, have mercy on 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esus stopped and said, “Call him.”So they called to the blind man, “Cheer up! On your feet! He’s calling yo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rowing his cloak aside, he jumped to his feet and came to Jesu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at do you want me to do for you?” Jesus asked him.The blind man said, “Rabbi, I want to s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Go,” said Jesus, “your faith has healed you.” Immediately he received his sight and followed Jesus along the roa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aid, “Moses permitted a man to write a certificate of divorce and send her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was because your hearts were hard that Moses wrote you this law,” Jesus repl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t the beginning of creation God ‘made them male and fema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is reason a man will leave his father and mother and be united to his wife,]]></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2026-07-22T23:33:05Z</dcterms:created>
  <dcterms:modified xsi:type="dcterms:W3CDTF">2026-07-22T23:33:05Z</dcterms:modified>
  <dc:title>Bible.com.au: Mark 10:1-52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