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0:17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started on his way, a man ran up to him and fell on his knees before him. “Good teacher,” he asked, “what must I do to inherit eternal life?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o you call me good?” Jesus answered. “No one is good—except God al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2026-06-09T14:43:36Z</dcterms:created>
  <dcterms:modified xsi:type="dcterms:W3CDTF">2026-06-09T14:43:36Z</dcterms:modified>
  <dc:title>Bible.com.au: Mark 10:17-18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