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presProps" Target="presProps.xml"/>
  <Relationship Id="rId52" Type="http://schemas.openxmlformats.org/officeDocument/2006/relationships/viewProps" Target="viewProps.xml"/>
  <Relationship Id="rId5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57882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 1:1-4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aptize you with water, but he will baptize you with the Holy Spirit.”The Baptism and Testing of Jesus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at time Jesus came from Nazareth in Galilee and was baptized by John in the Jorda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as Jesus was coming up out of the water, he saw heaven being torn open and the Spirit descending on him like a dov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voice came from heaven: “You are my Son, whom I love; with you I am well pleased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once the Spirit sent him out into the wilderness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as in the wilderness forty days, being tempted by Satan. He was with the wild animals, and angels attended him.Jesus Announces the Good News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John was put in prison, Jesus went into Galilee, proclaiming the good news of G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time has come,” he said. “The kingdom of God has come near. Repent and believe the good news!”Jesus Calls His First Disciples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Jesus walked beside the Sea of Galilee, he saw Simon and his brother Andrew casting a net into the lake, for they were fisherme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ome, follow me,” Jesus said, “and I will send you out to fish for people.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the Baptist Prepares the Wa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once they left their nets and followed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had gone a little farther, he saw James son of Zebedee and his brother John in a boat, preparing their net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delay he called them, and they left their father Zebedee in the boat with the hired men and followed him.Jesus Drives Out an Impure Spirit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nt to Capernaum, and when the Sabbath came, Jesus went into the synagogue and began to teac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were amazed at his teaching, because he taught them as one who had authority, not as the teachers of the law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then a man in their synagogue who was possessed by an impure spirit cried out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at do you want with us, Jesus of Nazareth? Have you come to destroy us? I know who you are—the Holy One of God!”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e quiet!” said Jesus sternly. “Come out of him!”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mpure spirit shook the man violently and came out of him with a shriek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were all so amazed that they asked each other, “What is this? A new teaching—and with authority! He even gives orders to impure spirits and they obey him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ginning of the good news about Jesus the Messiah, the Son of God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ws about him spread quickly over the whole region of Galilee.Jesus Heals Many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oon as they left the synagogue, they went with James and John to the home of Simon and Andrew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mon’s mother-in-law was in bed with a fever, and they immediately told Jesus about her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went to her, took her hand and helped her up. The fever left her and she began to wait on them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evening after sunset the people brought to Jesus all the sick and demon-possesse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hole town gathered at the door,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healed many who had various diseases. He also drove out many demons, but he would not let the demons speak because they knew who he was.Jesus Prays in a Solitary Place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y early in the morning, while it was still dark, Jesus got up, left the house and went off to a solitary place, where he prayed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mon and his companions went to look for him,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found him, they exclaimed: “Everyone is looking for you!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t is written in Isaiah the prophet:“I will send my messenger ahead of you,who will prepare your way”—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replied, “Let us go somewhere else—to the nearby villages—so I can preach there also. That is why I have come.”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traveled throughout Galilee, preaching in their synagogues and driving out demons.Jesus Heals a Man With Leprosy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with leprosy came to him and begged him on his knees, “If you are willing, you can make me clean.”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s indignant. He reached out his hand and touched the man. “I am willing,” he said. “Be clean!”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mmediately the leprosy left him and he was cleansed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ent him away at once with a strong warning: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ee that you don’t tell this to anyone. But go, show yourself to the priest and offer the sacrifices that Moses commanded for your cleansing, as a testimony to them.”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 he went out and began to talk freely, spreading the news. As a result, Jesus could no longer enter a town openly but stayed outside in lonely places. Yet the people still came to him from everywhere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 voice of one calling in the wilderness,‘Prepare the way for the Lord,make straight paths for him.’ 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John the Baptist appeared in the wilderness, preaching a baptism of repentance for the forgiveness of si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hole Judean countryside and all the people of Jerusalem went out to him. Confessing their sins, they were baptized by him in the Jordan Riv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wore clothing made of camel’s hair, with a leather belt around his waist, and he ate locusts and wild hone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was his message: “After me comes the one more powerful than I, the straps of whose sandals I am not worthy to stoop down and unti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2026-07-20T15:49:16Z</dcterms:created>
  <dcterms:modified xsi:type="dcterms:W3CDTF">2026-07-20T15:49:16Z</dcterms:modified>
  <dc:title>Bible.com.au: Mark 1:1-45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