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8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aptize you with water, but he will baptize you with the Holy Spirit.”The Baptism and Testing of Jesu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Jesus came from Nazareth in Galilee and was baptized by John in the Jord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Jesus was coming up out of the water, he saw heaven being torn open and the Spirit descending on him like a do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voice came from heaven: “You are my Son, whom I love; with you I am well please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the Spirit sent him out into the wildernes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 in the wilderness forty days, being tempted by Satan. He was with the wild animals, and angels attended him.Jesus Announces the Good New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ohn was put in prison, Jesus went into Galilee, proclaiming the good news of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time has come,” he said. “The kingdom of God has come near. Repent and believe the good news!”Jesus Calls His First Disciple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Jesus walked beside the Sea of Galilee, he saw Simon and his brother Andrew casting a net into the lake, for they were fisher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 follow me,” Jesus said, “and I will send you out to fish for people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the Baptist Prepares the Wa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they left their nets and follow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d gone a little farther, he saw James son of Zebedee and his brother John in a boat, preparing their ne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delay he called them, and they left their father Zebedee in the boat with the hired men and followed him.Jesus Drives Out an Impure Spirit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nt to Capernaum, and when the Sabbath came, Jesus went into the synagogue and began to teac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ere amazed at his teaching, because he taught them as one who had authority, not as the teachers of the law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then a man in their synagogue who was possessed by an impure spirit cried out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do you want with us, Jesus of Nazareth? Have you come to destroy us? I know who you are—the Holy One of God!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e quiet!” said Jesus sternly. “Come out of him!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mpure spirit shook the man violently and came out of him with a shriek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ere all so amazed that they asked each other, “What is this? A new teaching—and with authority! He even gives orders to impure spirits and they obey him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the good news about Jesus the Messiah, the Son of God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ws about him spread quickly over the whole region of Galilee.Jesus Heals Many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they left the synagogue, they went with James and John to the home of Simon and Andrew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’s mother-in-law was in bed with a fever, and they immediately told Jesus about h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to her, took her hand and helped her up. The fever left her and she began to wait on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evening after sunset the people brought to Jesus all the sick and demon-possess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le town gathered at the doo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healed many who had various diseases. He also drove out many demons, but he would not let the demons speak because they knew who he was.Jesus Prays in a Solitary Place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y early in the morning, while it was still dark, Jesus got up, left the house and went off to a solitary place, where he pray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and his companions went to look for him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found him, they exclaimed: “Everyone is looking for you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 in Isaiah the prophet:“I will send my messenger ahead of you,who will prepare your way”—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, “Let us go somewhere else—to the nearby villages—so I can preach there also. That is why I have come.”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raveled throughout Galilee, preaching in their synagogues and driving out demons.Jesus Heals a Man With Leprosy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th leprosy came to him and begged him on his knees, “If you are willing, you can make me clean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s indignant. He reached out his hand and touched the man. “I am willing,” he said. “Be clean!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mediately the leprosy left him and he was cleans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ent him away at once with a strong warning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ee that you don’t tell this to anyone. But go, show yourself to the priest and offer the sacrifices that Moses commanded for your cleansing, as a testimony to them.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he went out and began to talk freely, spreading the news. As a result, Jesus could no longer enter a town openly but stayed outside in lonely places. Yet the people still came to him from everywher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voice of one calling in the wilderness,‘Prepare the way for the Lord,make straight paths for him.’ 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John the Baptist appeared in the wilderness, preaching a baptism of repentance for the forgiveness of si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le Judean countryside and all the people of Jerusalem went out to him. Confessing their sins, they were baptized by him in the Jordan Ri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ore clothing made of camel’s hair, with a leather belt around his waist, and he ate locusts and wild hone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was his message: “After me comes the one more powerful than I, the straps of whose sandals I am not worthy to stoop down and unti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2026-09-15T00:25:40Z</dcterms:created>
  <dcterms:modified xsi:type="dcterms:W3CDTF">2026-09-15T00:25:40Z</dcterms:modified>
  <dc:title>Bible.com.au: Mark 1:1-45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