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13972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cah 7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gloat over me, my enemy!Though I have fallen, I will rise.Though I sit in darkness,the Lord will be my ligh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I have sinned against him,I will bear the Lord’s wrath,until he pleads my caseand upholds my cause.He will bring me out into the light;I will see his righteousnes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my enemy will see itand will be covered with shame,she who said to me,“Where is the Lord your God?”My eyes will see her downfall;even now she will be trampled underfootlike mire in the street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ay for building your walls will come,the day for extending your boundarie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day people will come to youfrom Assyria and the cities of Egypt,even from Egypt to the Euphratesand from sea to seaand from mountain to mountai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arth will become desolate because of its inhabitants,as the result of their deeds.Prayer and Praise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pherd your people with your staff,the flock of your inheritance,which lives by itself in a forest,in fertile pasturelands.Let them feed in Bashan and Gileadas in days long ago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s in the days when you came out of Egypt,I will show them my wonders.”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tions will see and be ashamed,deprived of all their power.They will put their hands over their mouthsand their ears will become deaf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lick dust like a snake,like creatures that crawl on the ground.They will come trembling out of their dens;they will turn in fear to the Lord our Godand will be afraid of you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’s Misery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a God like you,who pardons sin and forgives the transgressionof the remnant of his inheritance?You do not stay angry foreverbut delight to show mercy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again have compassion on us;you will tread our sins underfootand hurl all our iniquities into the depths of the se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be faithful to Jacob,and show love to Abraham,as you pledged on oath to our ancestorsin days long ago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misery is mine!I am like one who gathers summer fruitat the gleaning of the vineyard;there is no cluster of grapes to eat,none of the early figs that I crav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aithful have been swept from the land;not one upright person remains.Everyone lies in wait to shed blood;they hunt each other with net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th hands are skilled in doing evil;the ruler demands gifts,the judge accepts bribes,the powerful dictate what they desire—they all conspire togeth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est of them is like a brier,the most upright worse than a thorn hedge.The day God visits you has come,the day your watchmen sound the alarm.Now is the time of your confusio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trust a neighbor;put no confidence in a friend.Even with the woman who lies in your embraceguard the words of your lip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 son dishonors his father,a daughter rises up against her mother,a daughter-in-law against her mother-in-law—a man’s enemies are the members of his own househol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s for me, I watch in hope for the Lord,I wait for God my Savior;my God will hear me.Israel Will Rise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0">
  <a:themeElements>
    <a:clrScheme name="Theme4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2026-06-10T20:30:53Z</dcterms:created>
  <dcterms:modified xsi:type="dcterms:W3CDTF">2026-06-10T20:30:53Z</dcterms:modified>
  <dc:title>Bible.com.au: Micah 7:1-20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