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presProps" Target="presProps.xml"/>
  <Relationship Id="rId23" Type="http://schemas.openxmlformats.org/officeDocument/2006/relationships/viewProps" Target="viewProps.xml"/>
  <Relationship Id="rId24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03253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icah 6:1-16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I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’s Case Against Israel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isten to what the Lord says:“Stand up, plead my case before the mountains;let the hills hear what you have to say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Hear, you mountains, the Lord’s accusation;listen, you everlasting foundations of the earth.For the Lord has a case against his people;he is lodging a charge against Israel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My people, what have I done to you?How have I burdened you? Answer me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brought you up out of Egyptand redeemed you from the land of slavery.I sent Moses to lead you,also Aaron and Miriam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people, rememberwhat Balak king of Moab plottedand what Balaam son of Beor answered.Remember your journey from Shittim to Gilgal,that you may know the righteous acts of the Lord.”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ith what shall I come before the Lordand bow down before the exalted God?Shall I come before him with burnt offerings,with calves a year old?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ill the Lord be pleased with thousands of rams,with ten thousand rivers of olive oil?Shall I offer my firstborn for my transgression,the fruit of my body for the sin of my soul?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has shown you, O mortal, what is good.And what does the Lord require of you?To act justly and to love mercyand to walk humbly with your God.Israel’s Guilt and Punishment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isten! The Lord is calling to the city—and to fear your name is wisdom—“Heed the rod and the One who appointed it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m I still to forget your ill-gotten treasures, you wicked house,and the short ephah, which is accursed?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hall I acquit someone with dishonest scales,with a bag of false weights?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r rich people are violent;your inhabitants are liarsand their tongues speak deceitfully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fore, I have begun to destroy you,to ruin you because of your sins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will eat but not be satisfied;your stomach will still be empty.You will store up but save nothing,because what you save I will give to the sword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will plant but not harvest;you will press olives but not use the oil,you will crush grapes but not drink the wine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have observed the statutes of Omriand all the practices of Ahab’s house;you have followed their traditions.Therefore I will give you over to ruinand your people to derision;you will bear the scorn of the nations.”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9">
  <a:themeElements>
    <a:clrScheme name="Theme3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9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2026-10-03T08:31:05Z</dcterms:created>
  <dcterms:modified xsi:type="dcterms:W3CDTF">2026-10-03T08:31:05Z</dcterms:modified>
  <dc:title>Bible.com.au: Micah 6:1-16 (NIV)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