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017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you, O mortal, what is good.And what does the Lord require of you?To act justly and to love mercyand to walk humbly with your God.Israel’s Guilt and Punishment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The Lord is calling to the city—and to fear your name is wisdom—“Heed the rod and the One who appointed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still to forget your ill-gotten treasures, you wicked house,and the short ephah, which is accurse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 acquit someone with dishonest scales,with a bag of false weight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ch people are violent;your inhabitants are liarsand their tongues speak deceitfull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 have begun to destroy you,to ruin you because of your si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at but not be satisfied;your stomach will still be empty.You will store up but save nothing,because what you save I will give to the sw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lant but not harvest;you will press olives but not use the oil,you will crush grapes but not drink the wi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observed the statutes of Omriand all the practices of Ahab’s house;you have followed their traditions.Therefore I will give you over to ruinand your people to derision;you will bear the scorn of the nations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Case Against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what the Lord says:“Stand up, plead my case before the mountains;let the hills hear what you have to s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ar, you mountains, the Lord’s accusation;listen, you everlasting foundations of the earth.For the Lord has a case against his people;he is lodging a charge against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people, what have I done to you?How have I burdened you? Answe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ought you up out of Egyptand redeemed you from the land of slavery.I sent Moses to lead you,also Aaron and Miria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rememberwhat Balak king of Moab plottedand what Balaam son of Beor answered.Remember your journey from Shittim to Gilgal,that you may know the righteous acts of the Lord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at shall I come before the Lordand bow down before the exalted God?Shall I come before him with burnt offerings,with calves a year ol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Lord be pleased with thousands of rams,with ten thousand rivers of olive oil?Shall I offer my firstborn for my transgression,the fruit of my body for the sin of my soul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2026-06-05T18:52:05Z</dcterms:created>
  <dcterms:modified xsi:type="dcterms:W3CDTF">2026-06-05T18:52:05Z</dcterms:modified>
  <dc:title>Bible.com.au: Micah 6:1-16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