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597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cah 3:1-1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s for me, I am filled with power,with the Spirit of the Lord,and with justice and might,to declare to Jacob his transgression,to Israel his si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this, you leaders of Jacob,you rulers of Israel,who despise justiceand distort all that is right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build Zion with bloodshed,and Jerusalem with wickedness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leaders judge for a bribe,her priests teach for a price,and her prophets tell fortunes for money.Yet they look for the Lord’s support and say,“Is not the Lord among us?No disaster will come upon us.”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because of you,Zion will be plowed like a field,Jerusalem will become a heap of rubble,the temple hill a mound overgrown with thicket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aders and Prophets Rebuke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said,“Listen, you leaders of Jacob,you rulers of Israel.Should you not embrace justice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ho hate good and love evil;who tear the skin from my peopleand the flesh from their bones;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eat my people’s flesh,strip off their skinand break their bones in pieces;who chop them up like meat for the pan,like flesh for the pot?”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y will cry out to the Lord,but he will not answer them.At that time he will hide his face from thembecause of the evil they have don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what the Lord says:“As for the prophetswho lead my people astray,they proclaim ‘peace’if they have something to eat,but prepare to wage war against anyonewho refuses to feed th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night will come over you, without visions,and darkness, without divination.The sun will set for the prophets,and the day will go dark for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eers will be ashamedand the diviners disgraced.They will all cover their facesbecause there is no answer from God.”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2026-08-11T10:18:08Z</dcterms:created>
  <dcterms:modified xsi:type="dcterms:W3CDTF">2026-08-11T10:18:08Z</dcterms:modified>
  <dc:title>Bible.com.au: Micah 3:1-12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