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07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filled with power,with the Spirit of the Lord,and with justice and might,to declare to Jacob his transgression,to Israel his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ou leaders of Jacob,you rulers of Israel,who despise justiceand distort all that is righ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uild Zion with bloodshed,and Jerusalem with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leaders judge for a bribe,her priests teach for a price,and her prophets tell fortunes for money.Yet they look for the Lord’s support and say,“Is not the Lord among us?No disaster will come upon us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ecause of you,Zion will be plowed like a field,Jerusalem will become a heap of rubble,the temple hill a mound overgrown with thick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ers and Prophets Rebuk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“Listen, you leaders of Jacob,you rulers of Israel.Should you not embrace justic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hate good and love evil;who tear the skin from my peopleand the flesh from their bone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eat my people’s flesh,strip off their skinand break their bones in pieces;who chop them up like meat for the pan,like flesh for the pot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cry out to the Lord,but he will not answer them.At that time he will hide his face from thembecause of the evil they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As for the prophetswho lead my people astray,they proclaim ‘peace’if they have something to eat,but prepare to wage war against anyonewho refuses to fe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ight will come over you, without visions,and darkness, without divination.The sun will set for the prophets,and the day will go dark fo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rs will be ashamedand the diviners disgraced.They will all cover their facesbecause there is no answer from God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2026-06-18T13:53:34Z</dcterms:created>
  <dcterms:modified xsi:type="dcterms:W3CDTF">2026-06-18T13:53:34Z</dcterms:modified>
  <dc:title>Bible.com.au: Micah 3:1-12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