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ly my people have risen uplike an enemy.You strip off the rich robefrom those who pass by without a care,like men returning from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ive the women of my peoplefrom their pleasant homes.You take away my blessingfrom their children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up, go away!For this is not your resting place,because it is defiled,it is ruined, beyond all remed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liar and deceiver comes and says,‘I will prophesy for you plenty of wine and beer,’that would be just the prophet for this people!Deliverance Promis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surely gather all of you, Jacob;I will surely bring together the remnant of Israel.I will bring them together like sheep in a pen,like a flock in its pasture;the place will throng with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breaks open the way will go up before them;they will break through the gate and go out.Their King will pass through before them,the Lord at their head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Plans and God’s Pla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ose who plan iniquity,to those who plot evil on their beds!At morning’s light they carry it outbecause it is in their power to do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vet fields and seize them,and houses, and take them.They defraud people of their homes,they rob them of their inheri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e Lord says:“I am planning disaster against this people,from which you cannot save yourselves.You will no longer walk proudly,for it will be a time of calam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people will ridicule you;they will taunt you with this mournful song:‘We are utterly ruined;my people’s possession is divided up.He takes it from me!He assigns our fields to traitors.’ 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you will have no one in the assembly of the Lordto divide the land by lot.False Prophet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prophesy,” their prophets say.“Do not prophesy about these things;disgrace will not overtake us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cendants of Jacob, should it be said,“Does the Lord become impatient?Does he do such things?”“Do not my words do goodto the one whose ways are upr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2026-06-09T23:09:17Z</dcterms:created>
  <dcterms:modified xsi:type="dcterms:W3CDTF">2026-06-09T23:09:17Z</dcterms:modified>
  <dc:title>Bible.com.au: Micah 2:1-13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