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4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crowd saw this, they were filled with awe; and they praised God, who had given such authority to man.The Calling of Matthe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Jesus went on from there, he saw a man named Matthew sitting at the tax collector’s booth. “Follow me,” he told him, and Matthew got up and follow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Jesus was having dinner at Matthew’s house, many tax collectors and sinners came and ate with him and his discip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harisees saw this, they asked his disciples, “Why does your teacher eat with tax collectors and sinn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hearing this, Jesus said, “It is not the healthy who need a doctor, but the si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go and learn what this means: ‘I desire mercy, not sacrifice.’ For I have not come to call the righteous, but sinners.”Jesus Questioned About Fast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ohn’s disciples came and asked him, “How is it that we and the Pharisees fast often, but your disciples do not fa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answered, “How can the guests of the bridegroom mourn while he is with them? The time will come when the bridegroom will be taken from them; then they will f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one sews a patch of unshrunk cloth on an old garment, for the patch will pull away from the garment, making the tear wor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ither do people pour new wine into old wineskins. If they do, the skins will burst; the wine will run out and the wineskins will be ruined. No, they pour new wine into new wineskins, and both are preserved.”Jesus Raises a Dead Girl and Heals a Sick Wom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orgives and Heals a Paralyzed 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saying this, a synagogue leader came and knelt before him and said, “My daughter has just died. But come and put your hand on her, and she will 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got up and went with him, and so did his discipl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st then a woman who had been subject to bleeding for twelve years came up behind him and touched the edge of his clo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said to herself, “If I only touch his cloak, I will be hea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turned and saw her. “Take heart, daughter,” he said, “your faith has healed you.” And the woman was healed at that mo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Jesus entered the synagogue leader’s house and saw the noisy crowd and people playing pip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Go away. The girl is not dead but asleep.” But they laughed at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e crowd had been put outside, he went in and took the girl by the hand, and she got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ws of this spread through all that region.Jesus Heals the Blind and the Mu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Jesus went on from there, two blind men followed him, calling out, “Have mercy on us, Son of Dav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tepped into a boat, crossed over and came to his own t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he had gone indoors, the blind men came to him, and he asked them, “Do you believe that I am able to do this?”“Yes, Lord,” they repl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touched their eyes and said, “According to your faith let it be done to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ir sight was restored. Jesus warned them sternly, “See that no one knows about th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y went out and spread the news about him all over that reg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ile they were going out, a man who was demon-possessed and could not talk was brought to Jes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e demon was driven out, the man who had been mute spoke. The crowd was amazed and said, “Nothing like this has ever been seen in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harisees said, “It is by the prince of demons that he drives out demons.”The Workers Are Fe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went through all the towns and villages, teaching in their synagogues, proclaiming the good news of the kingdom and healing every disease and sicknes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he saw the crowds, he had compassion on them, because they were harassed and helpless, like sheep without a shephe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he said to his disciples, “The harvest is plentiful but the workers are fe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men brought to him a paralyzed man, lying on a mat. When Jesus saw their faith, he said to the man, “Take heart, son; your sins are forgiv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k the Lord of the harvest, therefore, to send out workers into his harvest fiel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is, some of the teachers of the law said to themselves, “This fellow is blasphem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nowing their thoughts, Jesus said, “Why do you entertain evil thoughts in your hear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ch is easier: to say, ‘Your sins are forgiven,’ or to say, ‘Get up and w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want you to know that the Son of Man has authority on earth to forgive sins.” So he said to the paralyzed man, “Get up, take your mat and go h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man got up and went home.]]></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2026-06-07T02:43:28Z</dcterms:created>
  <dcterms:modified xsi:type="dcterms:W3CDTF">2026-06-07T02:43:28Z</dcterms:modified>
  <dc:title>Bible.com.au: Matthew 9:1-38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