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2770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. 9: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hearing this, Jesus said, “It is not the healthy who need a doctor, but the sick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2026-05-31T20:53:34Z</dcterms:created>
  <dcterms:modified xsi:type="dcterms:W3CDTF">2026-05-31T20:53:34Z</dcterms:modified>
  <dc:title>Bible.com.au: Matt. 9:12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