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2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 9: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tepped into a boat, crossed over and came to his own t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men brought to him a paralyzed man, lying on a mat. When Jesus saw their faith, he said to the man, “Take heart, son; your sins are forgi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is, some of the teachers of the law said to themselves, “This fellow is blasphem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nowing their thoughts, Jesus said, “Why do you entertain evil thoughts in your hea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is easier: to say, ‘Your sins are forgiven,’ or to say, ‘Get up and wal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want you to know that the Son of Man has authority on earth to forgive sins.” So he said to the paralyzed man, “Get up, take your mat and go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man got up and went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crowd saw this, they were filled with awe; and they praised God, who had given such authority to man.The Calling of Matthew]]></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2026-06-09T14:42:44Z</dcterms:created>
  <dcterms:modified xsi:type="dcterms:W3CDTF">2026-06-09T14:42:44Z</dcterms:modified>
  <dc:title>Bible.com.au: Matt. 9:1-8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