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02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enturion replied, “Lord, I do not deserve to have you come under my roof. But just say the word, and my servant will be hea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myself am a man under authority, with soldiers under me. I tell this one, ‘Go,’ and he goes; and that one, ‘Come,’ and he comes. I say to my servant, ‘Do this,’ and he does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heard this, he was amazed and said to those following him, “Truly I tell you, I have not found anyone in Israel with such great fai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y to you that many will come from the east and the west, and will take their places at the feast with Abraham, Isaac and Jacob in the kingdom of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subjects of the kingdom will be thrown outside, into the darkness, where there will be weeping and gnashing of te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esus said to the centurion, “Go! Let it be done just as you believed it would.” And his servant was healed at that moment.Jesus Heals Man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came into Peter’s house, he saw Peter’s mother-in-law lying in bed with a f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uched her hand and the fever left her, and she got up and began to wait on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vening came, many who were demon-possessed were brought to him, and he drove out the spirits with a word and healed all the si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was to fulfill what was spoken through the prophet Isaiah:“He took up our infirmitiesand bore our diseases.”The Cost of Following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Man With Lepro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esus saw the crowd around him, he gave orders to cross to the other side of the l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a teacher of the law came to him and said, “Teacher, I will follow you wherever you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replied, “Foxes have dens and birds have nests, but the Son of Man has no place to lay his h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other disciple said to him, “Lord, first let me go and bury my fa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told him, “Follow me, and let the dead bury their own dead.”Jesus Calms the Sto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got into the boat and his disciples follow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ddenly a furious storm came up on the lake, so that the waves swept over the boat. But Jesus was sleep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isciples went and woke him, saying, “Lord, save us! We’re going to dr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plied, “You of little faith, why are you so afraid?” Then he got up and rebuked the winds and the waves, and it was completely cal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were amazed and asked, “What kind of man is this? Even the winds and the waves obey him!”Jesus Restores Two Demon-Possessed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came down from the mountainside, large crowds followe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arrived at the other side in the region of the Gadarenes, two demon-possessed men coming from the tombs met him. They were so violent that no one could pass that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do you want with us, Son of God?” they shouted. “Have you come here to torture us before the appointed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me distance from them a large herd of pigs was feed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demons begged Jesus, “If you drive us out, send us into the herd of pi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aid to them, “Go!” So they came out and went into the pigs, and the whole herd rushed down the steep bank into the lake and died in the w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tending the pigs ran off, went into the town and reported all this, including what had happened to the demon-possessed 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whole town went out to meet Jesus. And when they saw him, they pleaded with him to leave their reg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with leprosy came and knelt before him and said, “Lord, if you are willing, you can make me cl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reached out his hand and touched the man. “I am willing,” he said. “Be clean!” Immediately he was cleansed of his lepros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sus said to him, “See that you don’t tell anyone. But go, show yourself to the priest and offer the gift Moses commanded, as a testimony to them.”The Faith of the Centur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had entered Capernaum, a centurion came to him, asking for hel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rd,” he said, “my servant lies at home paralyzed, suffering terrib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to him, “Shall I come and heal him?”]]></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2026-06-20T20:11:19Z</dcterms:created>
  <dcterms:modified xsi:type="dcterms:W3CDTF">2026-06-20T20:11:19Z</dcterms:modified>
  <dc:title>Bible.com.au: Matthew 8:1-34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