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7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one who asks receives; the one who seeks finds; and to the one who knocks, the door will be ope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of you, if your son asks for bread, will give him a st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asks for a fish, will give him a sn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then, though you are evil, know how to give good gifts to your children, how much more will your Father in heaven give good gifts to those who ask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n everything, do to others what you would have them do to you, for this sums up the Law and the Prophets.The Narrow and Wid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through the narrow gate. For wide is the gate and broad is the road that leads to destruction, and many enter throug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mall is the gate and narrow the road that leads to life, and only a few find it.True and Fals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false prophets. They come to you in sheep’s clothing, but inwardly they are ferocious wo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ir fruit you will recognize them. Do people pick grapes from thornbushes, or figs from thi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every good tree bears good fruit, but a bad tree bear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ear bad fruit, and a bad tree cannot bear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does not bear good fruit is cut down and thrown into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by their fruit you will recognize them.True and False Disci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says to me, ‘Lord, Lord,’ will enter the kingdom of heaven, but only the one who does the will of my Father who is in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on that day, ‘Lord, Lord, did we not prophesy in your name and in your name drive out demons and in your name perform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ell them plainly, ‘I never knew you. Away from me, you evildoers!’The Wise and Foolish Buil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everyone who hears these words of mine and puts them into practice is like a wise man who built his house on the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rain came down, the streams rose, and the winds blew and beat against that house; yet it did not fall, because it had its foundation on the ro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one who hears these words of mine and does not put them into practice is like a foolish man who built his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ain came down, the streams rose, and the winds blew and beat against that house, and it fell with a great cr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judge, or you too will be jud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finished saying these things, the crowds were amazed at his teac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he taught as one who had authority, and not as their teachers of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e same way you judge others, you will be judged, and with the measure you use, it will be measured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you say to your brother, ‘Let me take the speck out of your eye,’ when all the time there is a plank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ypocrite, first take the plank out of your own eye, and then you will see clearly to remove the speck from your brother’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give dogs what is sacred; do not throw your pearls to pigs. If you do, they may trample them under their feet, and turn and tear you to pieces.Ask, Seek, Kn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will be given to you; seek and you will find; knock and the door will be opened to yo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2026-06-22T01:25:14Z</dcterms:created>
  <dcterms:modified xsi:type="dcterms:W3CDTF">2026-06-22T01:25:14Z</dcterms:modified>
  <dc:title>Bible.com.au: Matthew 7:1-29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