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023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tthew 7:28-2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Jesus had finished saying these things, the crowds were amazed at his teaching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he taught as one who had authority, and not as their teachers of the law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2026-10-11T02:34:11Z</dcterms:created>
  <dcterms:modified xsi:type="dcterms:W3CDTF">2026-10-11T02:34:11Z</dcterms:modified>
  <dc:title>Bible.com.au: Matthew 7:28-29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