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7:28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ad finished saying these things, the crowds were amazed at his teach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aught as one who had authority, and not as their teachers of the law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2026-06-09T14:43:16Z</dcterms:created>
  <dcterms:modified xsi:type="dcterms:W3CDTF">2026-06-09T14:43:16Z</dcterms:modified>
  <dc:title>Bible.com.au: Matt. 7:28-29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