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16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7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everything, do to others what you would have them do to you, for this sums up the Law and the Prophets.The Narrow and Wide Gat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2026-07-22T05:58:24Z</dcterms:created>
  <dcterms:modified xsi:type="dcterms:W3CDTF">2026-07-22T05:58:24Z</dcterms:modified>
  <dc:title>Bible.com.au: Matt. 7:12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