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498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. 7: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n everything, do to others what you would have them do to you, for this sums up the Law and the Prophets.The Narrow and Wide Gate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2026-09-12T17:19:57Z</dcterms:created>
  <dcterms:modified xsi:type="dcterms:W3CDTF">2026-09-12T17:19:57Z</dcterms:modified>
  <dc:title>Bible.com.au: Matt. 7:12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