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like them, for your Father knows what you need before you ask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en, is how you should pray:“ ‘Our Father in heaven,hallowed be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kingdom come,your will be done,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our daily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give us our debts,as we also have forgiven our deb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d us not into temptation,but deliver us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forgive other people when they sin against you, your heavenly Father will also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forgive others their sins, your Father will not forgive your sins.F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fast, do not look somber as the hypocrites do, for they disfigure their faces to show others they are fasting. Truly I tell you, they have received their reward in f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you fast, put oil on your head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ing to the Nee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it will not be obvious to others that you are fasting, but only to your Father, who is unseen; and your Father, who sees what is done in secret, will reward you.Treasure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ore up for yourselves treasures on earth, where moths and vermin destroy, and where thieve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tore up for yourselves treasures in heaven, where moths and vermin do not destroy, and where thieves do no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re your treasure is, there your heart will b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 is the lamp of the body. If your eyes are healthy,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s are unhealthy, your whole body will be full of darkness. If then the light within you is darkness, how great is that dar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serve two masters. Either you will hate the one and love the other, or you will be devoted to the one and despise the other. You cannot serve both God and money.Do Not Wor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 tell you, do not worry about your life, what you will eat or drink; or about your body, what you will wear. Is not life more than food, and the body more than clot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of the air; they do not sow or reap or store away in barns, and yet your heavenly Father feeds them. Are you not much more valuable than th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ne of you by worrying add a single hour to you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not to practice your righteousness in front of others to be seen by them. If you do, you will have no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do you worry about clothes? See how the flowers of the field grow. They do not labor or sp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I tell you that not even Solomon in all his splendor was dressed like one of the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at is how God clothes the grass of the field, which is here today and tomorrow is thrown into the fire, will he not much more clothe you—you of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worry, saying, ‘What shall we eat?’ or ‘What shall we drink?’ or ‘What shall we w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pagans run after all these things, and your heavenly Father knows that you ne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eek first his kingdom and his righteousness, and all these things will be given to you as w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do not worry about tomorrow, for tomorrow will worry about itself. Each day has enough trouble of its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you give to the needy, do not announce it with trumpets, as the hypocrites do in the synagogues and on the streets, to be honored by others. Truly I tell you, they have received their reward in f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give to the needy, do not let your left hand know what your right hand is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r giving may be in secret. Then your Father, who sees what is done in secret, will reward you.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pray, do not be like the hypocrites, for they love to pray standing in the synagogues and on the street corners to be seen by others. Truly I tell you, they have received their reward in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into your room, close the door and pray to your Father, who is unseen. Then your Father, who sees what is done in secret,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ou pray, do not keep on babbling like pagans, for they think they will be heard because of their many word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2026-05-24T16:45:01Z</dcterms:created>
  <dcterms:modified xsi:type="dcterms:W3CDTF">2026-05-24T16:45:01Z</dcterms:modified>
  <dc:title>Bible.com.au: Matthew 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