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12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6: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 not worry about tomorrow, for tomorrow will worry about itself. Each day has enough trouble of its 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2026-10-11T05:26:19Z</dcterms:created>
  <dcterms:modified xsi:type="dcterms:W3CDTF">2026-10-11T05:26:19Z</dcterms:modified>
  <dc:title>Bible.com.au: Matthew 6:34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