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6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6: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worry about tomorrow, for tomorrow will worry about itself. Each day has enough trouble of its ow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2026-07-27T13:44:31Z</dcterms:created>
  <dcterms:modified xsi:type="dcterms:W3CDTF">2026-07-27T13:44:31Z</dcterms:modified>
  <dc:title>Bible.com.au: Matt. 6:34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