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885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are the pure in heart,for they will se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are the peacemakers,for they will be called children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are those who are persecuted because of righteousness,for theirs is the kingdom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ed are you when people insult you, persecute you and falsely say all kinds of evil against you because of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joice and be glad, because great is your reward in heaven, for in the same way they persecuted the prophets who were before you.Salt and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he salt of the earth. But if the salt loses its saltiness, how can it be made salty again? It is no longer good for anything, except to be thrown out and trampled under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the light of the world. A town built on a hill cannot be hidd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do people light a lamp and put it under a bowl. Instead they put it on its stand, and it gives light to everyone in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same way, let your light shine before others, that they may see your good deeds and glorify your Father in heaven.The Fulfillment of the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think that I have come to abolish the Law or the Prophets; I have not come to abolish them but to fulfill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troduction to the Sermon on the Mou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ruly I tell you, until heaven and earth disappear, not the smallest letter, not the least stroke of a pen, will by any means disappear from the Law until everything is accompl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anyone who sets aside one of the least of these commands and teaches others accordingly will be called least in the kingdom of heaven, but whoever practices and teaches these commands will be called great in the kingdom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 tell you that unless your righteousness surpasses that of the Pharisees and the teachers of the law, you will certainly not enter the kingdom of heaven.Mur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heard that it was said to the people long ago, ‘You shall not murder, and anyone who murders will be subject to judg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tell you that anyone who is angry with a brother or sister will be subject to judgment. Again, anyone who says to a brother or sister, ‘Raca,’ is answerable to the court. And anyone who says, ‘You fool!’ will be in danger of the fire of h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if you are offering your gift at the altar and there remember that your brother or sister has something agains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ave your gift there in front of the altar. First go and be reconciled to them; then come and offer your gi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ttle matters quickly with your adversary who is taking you to court. Do it while you are still together on the way, or your adversary may hand you over to the judge, and the judge may hand you over to the officer, and you may be thrown into pri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ruly I tell you, you will not get out until you have paid the last penny.Adulte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have heard that it was said, ‘You shall not commit adulte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esus saw the crowds, he went up on a mountainside and sat down. His disciples came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tell you that anyone who looks at a woman lustfully has already committed adultery with her in his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r right eye causes you to stumble, gouge it out and throw it away. It is better for you to lose one part of your body than for your whole body to be thrown into h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f your right hand causes you to stumble, cut it off and throw it away. It is better for you to lose one part of your body than for your whole body to go into hell.Divor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has been said, ‘Anyone who divorces his wife must give her a certificate of divor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tell you that anyone who divorces his wife, except for sexual immorality, makes her the victim of adultery, and anyone who marries a divorced woman commits adultery.Oath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gain, you have heard that it was said to the people long ago, ‘Do not break your oath, but fulfill to the Lord the vows you have ma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tell you, do not swear an oath at all: either by heaven, for it is God’s thr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r by the earth, for it is his footstool; or by Jerusalem, for it is the city of the Great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do not swear by your head, for you cannot make even one hair white or bl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l you need to say is simply ‘Yes’ or ‘No’; anything beyond this comes from the evil one.Eye for E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began to teach them.The BeatitudesHe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have heard that it was said, ‘Eye for eye, and tooth for to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tell you, do not resist an evil person. If anyone slaps you on the right cheek, turn to them the other cheek als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f anyone wants to sue you and take your shirt, hand over your coat as we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anyone forces you to go one mile, go with them two mil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ive to the one who asks you, and do not turn away from the one who wants to borrow from you.Love for Enem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heard that it was said, ‘Love your neighbor and hate your enem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I tell you, love your enemies and pray for those who persecute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at you may be children of your Father in heaven. He causes his sun to rise on the evil and the good, and sends rain on the righteous and the unrighteou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you love those who love you, what reward will you get? Are not even the tax collectors doing tha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 greet only your own people, what are you doing more than others? Do not even pagans do th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are the poor in spirit,for theirs is the kingdom of heav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e perfect, therefore, as your heavenly Father is perfec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essed are those who mourn,for they will be comfo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lessed are the meek,for they will inherit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re those who hunger and thirst for righteousness,for they will be 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are the merciful,for they will be shown mercy.]]></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2026-06-03T07:37:14Z</dcterms:created>
  <dcterms:modified xsi:type="dcterms:W3CDTF">2026-06-03T07:37:14Z</dcterms:modified>
  <dc:title>Bible.com.au: Matthew 5:1-48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