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43-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heard that it was said, ‘Love your neighbor and hate your en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I tell you, love your enemies and pray for those who persecut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at you may be children of your Father in heaven. He causes his sun to rise on the evil and the good, and sends rain on the righteous and the unrighte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2026-10-23T06:51:08Z</dcterms:created>
  <dcterms:modified xsi:type="dcterms:W3CDTF">2026-10-23T06:51:08Z</dcterms:modified>
  <dc:title>Bible.com.au: Matthew 5:43-45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