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580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 5:43-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heard that it was said, ‘Love your neighbor and hate your enem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I tell you, love your enemies and pray for those who persecut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at you may be children of your Father in heaven. He causes his sun to rise on the evil and the good, and sends rain on the righteous and the unrighte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2026-07-04T05:10:07Z</dcterms:created>
  <dcterms:modified xsi:type="dcterms:W3CDTF">2026-07-04T05:10:07Z</dcterms:modified>
  <dc:title>Bible.com.au: Matt. 5:43-45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