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 devil took him to a very high mountain and showed him all the kingdoms of the world and their splend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this I will give you,” he said, “if you will bow down and worship me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him, “Away from me, Satan! For it is written: ‘Worship the Lord your God, and serve him only.’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left him, and angels came and attended him.Jesus Begins to Preac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eard that John had been put in prison, he withdrew to Galil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ing Nazareth, he went and lived in Capernaum, which was by the lake in the area of Zebulun and Naphtali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fulfill what was said through the prophet Isaia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and of Zebulun and land of Naphtali,the Way of the Sea, beyond the Jordan,Galilee of the Gentiles—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living in darknesshave seen a great light;on those living in the land of the shadow of deatha light has dawne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time on Jesus began to preach, “Repent, for the kingdom of heaven has come near.”Jesus Calls His First Discipl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Is Tested in the Wilder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s walking beside the Sea of Galilee, he saw two brothers, Simon called Peter and his brother Andrew. They were casting a net into the lake, for they were fisherm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follow me,” Jesus said, “and I will send you out to fish for people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y left their nets and follow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ing on from there, he saw two other brothers, James son of Zebedee and his brother John. They were in a boat with their father Zebedee, preparing their nets. Jesus called them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mmediately they left the boat and their father and followed him.Jesus Heals the Sick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throughout Galilee, teaching in their synagogues, proclaiming the good news of the kingdom, and healing every disease and sickness among the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him spread all over Syria, and people brought to him all who were ill with various diseases, those suffering severe pain, the demon-possessed, those having seizures, and the paralyzed; and he healed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rge crowds from Galilee, the Decapolis, Jerusalem, Judea and the region across the Jordan followed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was led by the Spirit into the wilderness to be tempted by the d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fasting forty days and forty nights, he was hung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mpter came to him and said, “If you are the Son of God, tell these stones to become bread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It is written: ‘Man shall not live on bread alone, but on every word that comes from the mouth of God.’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took him to the holy city and had him stand on the highest point of the tem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are the Son of God,” he said, “throw yourself down. For it is written:“ ‘He will command his angels concerning you,and they will lift you up in their hands,so that you will not strike your foot against a stone.’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him, “It is also written: ‘Do not put the Lord your God to the test.’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2026-06-02T18:27:55Z</dcterms:created>
  <dcterms:modified xsi:type="dcterms:W3CDTF">2026-06-02T18:27:55Z</dcterms:modified>
  <dc:title>Bible.com.au: Matthew 4:1-25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