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oduce fruit in keeping with repen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 not think you can say to yourselves, ‘We have Abraham as our father.’ I tell you that out of these stones God can raise up children for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x is already at the root of the trees, and every tree that does not produce good fruit will be cut down and thrown into the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baptize you with water for repentance. But after me comes one who is more powerful than I, whose sandals I am not worthy to carry. He will baptize you with the Holy Spirit and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winnowing fork is in his hand, and he will clear his threshing floor, gathering his wheat into the barn and burning up the chaff with unquenchable fire.”The Baptism of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came from Galilee to the Jordan to be baptized by Joh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ohn tried to deter him, saying, “I need to be baptized by you, and do you come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replied, “Let it be so now; it is proper for us to do this to fulfill all righteousness.” Then John consen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oon as Jesus was baptized, he went up out of the water. At that moment heaven was opened, and he saw the Spirit of God descending like a dove and alighting 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 voice from heaven said, “This is my Son, whom I love; with him I am well plea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the Baptist Prepares the 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John the Baptist came, preaching in the wilderness of Jud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ing, “Repent, for the kingdom of heaven has come n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he who was spoken of through the prophet Isaiah:“A voice of one calling in the wilderness,‘Prepare the way for the Lord,make straight paths for hi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s clothes were made of camel’s hair, and he had a leather belt around his waist. His food was locusts and wild hon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ople went out to him from Jerusalem and all Judea and the whole region of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nfessing their sins, they were baptized by him in the Jordan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he saw many of the Pharisees and Sadducees coming to where he was baptizing, he said to them: “You brood of vipers! Who warned you to flee from the coming wrath?]]></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2026-08-21T14:44:27Z</dcterms:created>
  <dcterms:modified xsi:type="dcterms:W3CDTF">2026-08-21T14:44:27Z</dcterms:modified>
  <dc:title>Bible.com.au: Matthew 3:1-17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