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077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roduce fruit in keeping with repenta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o not think you can say to yourselves, ‘We have Abraham as our father.’ I tell you that out of these stones God can raise up children for Abrah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ax is already at the root of the trees, and every tree that does not produce good fruit will be cut down and thrown into the fi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baptize you with water for repentance. But after me comes one who is more powerful than I, whose sandals I am not worthy to carry. He will baptize you with the Holy Spirit and fi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s winnowing fork is in his hand, and he will clear his threshing floor, gathering his wheat into the barn and burning up the chaff with unquenchable fire.”The Baptism of Jes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Jesus came from Galilee to the Jordan to be baptized by Joh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John tried to deter him, saying, “I need to be baptized by you, and do you come 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replied, “Let it be so now; it is proper for us to do this to fulfill all righteousness.” Then John consen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soon as Jesus was baptized, he went up out of the water. At that moment heaven was opened, and he saw the Spirit of God descending like a dove and alighting on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 voice from heaven said, “This is my Son, whom I love; with him I am well pleas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hn the Baptist Prepares the W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John the Baptist came, preaching in the wilderness of Jude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ying, “Repent, for the kingdom of heaven has come ne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he who was spoken of through the prophet Isaiah:“A voice of one calling in the wilderness,‘Prepare the way for the Lord,make straight paths for him.’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hn’s clothes were made of camel’s hair, and he had a leather belt around his waist. His food was locusts and wild hone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eople went out to him from Jerusalem and all Judea and the whole region of the Jord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onfessing their sins, they were baptized by him in the Jordan Ri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en he saw many of the Pharisees and Sadducees coming to where he was baptizing, he said to them: “You brood of vipers! Who warned you to flee from the coming wrath?]]></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2026-06-22T01:24:58Z</dcterms:created>
  <dcterms:modified xsi:type="dcterms:W3CDTF">2026-06-22T01:24:58Z</dcterms:modified>
  <dc:title>Bible.com.au: Matthew 3:1-17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