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presProps" Target="presProps.xml"/>
  <Relationship Id="rId82" Type="http://schemas.openxmlformats.org/officeDocument/2006/relationships/viewProps" Target="viewProps.xml"/>
  <Relationship Id="rId8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1816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26:1-7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Plot Against Jesu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Jesus had finished saying all these things, he said to his discipl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s you know, the Passover is two days away—and the Son of Man will be handed over to be crucifi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the chief priests and the elders of the people assembled in the palace of the high priest, whose name was Caiapha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y schemed to arrest Jesus secretly and kill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not during the festival,” they said, “or there may be a riot among the people.”Jesus Anointed at Bethan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ile Jesus was in Bethany in the home of Simon the Lep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 woman came to him with an alabaster jar of very expensive perfume, which she poured on his head as he was reclining at the tab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the disciples saw this, they were indignant. “Why this waste?” they ask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is perfume could have been sold at a high price and the money given to the poo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ware of this, Jesus said to them, “Why are you bothering this woman? She has done a beautiful thing to 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poor you will always have with you, but you will not always have 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she poured this perfume on my body, she did it to prepare me for buria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ruly I tell you, wherever this gospel is preached throughout the world, what she has done will also be told, in memory of her.”Judas Agrees to Betray Jesu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one of the Twelve—the one called Judas Iscariot—went to the chief priest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asked, “What are you willing to give me if I deliver him over to you?” So they counted out for him thirty pieces of silv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rom then on Judas watched for an opportunity to hand him over.The Last Supp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On the first day of the Festival of Unleavened Bread, the disciples came to Jesus and asked, “Where do you want us to make preparations for you to eat the Passov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 replied, “Go into the city to a certain man and tell him, ‘The Teacher says: My appointed time is near. I am going to celebrate the Passover with my disciples at your house.’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the disciples did as Jesus had directed them and prepared the Passov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n evening came, Jesus was reclining at the table with the Twelv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while they were eating, he said, “Truly I tell you, one of you will betray 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y were very sad and began to say to him one after the other, “Surely you don’t mean me, Lor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Jesus replied, “The one who has dipped his hand into the bowl with me will betray m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Son of Man will go just as it is written about him. But woe to that man who betrays the Son of Man! It would be better for him if he had not been bor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Judas, the one who would betray him, said, “Surely you don’t mean me, Rabbi?”Jesus answered, “You have said s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ile they were eating, Jesus took bread, and when he had given thanks, he broke it and gave it to his disciples, saying, “Take and eat; this is my bod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he took a cup, and when he had given thanks, he gave it to them, saying, “Drink from it, all of yo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is is my blood of the covenant, which is poured out for many for the forgiveness of sin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 tell you, I will not drink from this fruit of the vine from now on until that day when I drink it new with you in my Father’s kingdo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hen they had sung a hymn, they went out to the Mount of Olives.Jesus Predicts Peter’s Denial]]></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Jesus told them, “This very night you will all fall away on account of me, for it is written:“ ‘I will strike the shepherd,and the sheep of the flock will be scattere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ut after I have risen, I will go ahead of you into Galile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Peter replied, “Even if all fall away on account of you, I never will.”]]></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ruly I tell you,” Jesus answered, “this very night, before the rooster crows, you will disown me three time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ut Peter declared, “Even if I have to die with you, I will never disown you.” And all the other disciples said the same.Gethseman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n Jesus went with his disciples to a place called Gethsemane, and he said to them, “Sit here while I go over there and pray.”]]></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He took Peter and the two sons of Zebedee along with him, and he began to be sorrowful and trouble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n he said to them, “My soul is overwhelmed with sorrow to the point of death. Stay here and keep watch with m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Going a little farther, he fell with his face to the ground and prayed, “My Father, if it is possible, may this cup be taken from me. Yet not as I will, but as you will.”]]></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n he returned to his disciples and found them sleeping. “Couldn’t you men keep watch with me for one hour?” he asked Peter.]]></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Watch and pray so that you will not fall into temptation. The spirit is willing, but the flesh is weak.”]]></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He went away a second time and prayed, “My Father, if it is not possible for this cup to be taken away unless I drink it, may your will be don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When he came back, he again found them sleeping, because their eyes were heavy.]]></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So he left them and went away once more and prayed the third time, saying the same thing.]]></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n he returned to the disciples and said to them, “Are you still sleeping and resting? Look, the hour has come, and the Son of Man is delivered into the hands of sinner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Rise! Let us go! Here comes my betrayer!”Jesus Arrested]]></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While he was still speaking, Judas, one of the Twelve, arrived. With him was a large crowd armed with swords and clubs, sent from the chief priests and the elders of the peopl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Now the betrayer had arranged a signal with them: “The one I kiss is the man; arrest him.”]]></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Going at once to Jesus, Judas said, “Greetings, Rabbi!” and kissed him.]]></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Jesus replied, “Do what you came for, friend.”Then the men stepped forward, seized Jesus and arrested him.]]></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With that, one of Jesus’ companions reached for his sword, drew it out and struck the servant of the high priest, cutting off his ear.]]></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Put your sword back in its place,” Jesus said to him, “for all who draw the sword will die by the sword.]]></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Do you think I cannot call on my Father, and he will at once put at my disposal more than twelve legions of angel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But how then would the Scriptures be fulfilled that say it must happen in this way?”]]></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In that hour Jesus said to the crowd, “Am I leading a rebellion, that you have come out with swords and clubs to capture me? Every day I sat in the temple courts teaching, and you did not arrest me.]]></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But this has all taken place that the writings of the prophets might be fulfilled.” Then all the disciples deserted him and fled.Jesus Before the Sanhedrin]]></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Those who had arrested Jesus took him to Caiaphas the high priest, where the teachers of the law and the elders had assembled.]]></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But Peter followed him at a distance, right up to the courtyard of the high priest. He entered and sat down with the guards to see the outcome.]]></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The chief priests and the whole Sanhedrin were looking for false evidence against Jesus so that they could put him to death.]]></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But they did not find any, though many false witnesses came forward.Finally two came forward]]></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and declared, “This fellow said, ‘I am able to destroy the temple of God and rebuild it in three days.’ ”]]></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Then the high priest stood up and said to Jesus, “Are you not going to answer? What is this testimony that these men are bringing against you?”]]></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But Jesus remained silent.The high priest said to him, “I charge you under oath by the living God: Tell us if you are the Messiah, the Son of God.”]]></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You have said so,” Jesus replied. “But I say to all of you: From now on you will see the Son of Man sitting at the right hand of the Mighty One and coming on the clouds of heaven.”]]></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Then the high priest tore his clothes and said, “He has spoken blasphemy! Why do we need any more witnesses? Look, now you have heard the blasphemy.]]></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What do you think?”“He is worthy of death,” they answered.]]></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Then they spit in his face and struck him with their fists. Others slapped him]]></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and said, “Prophesy to us, Messiah. Who hit you?”Peter Disowns Jesus]]></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9 ]]></a:t>
            </a:r>
            <a:r>
              <a:rPr lang="en-US" b="1" sz="3000" spc="0" u="none">
                <a:solidFill>
                  <a:srgbClr val="000000">
                    <a:alpha val="100.00%"/>
                  </a:srgbClr>
                </a:solidFill>
                <a:latin typeface="Calibri"/>
              </a:rPr>
              <a:t><![CDATA[Now Peter was sitting out in the courtyard, and a servant girl came to him. “You also were with Jesus of Galilee,” she said.]]></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0 ]]></a:t>
            </a:r>
            <a:r>
              <a:rPr lang="en-US" b="1" sz="3000" spc="0" u="none">
                <a:solidFill>
                  <a:srgbClr val="000000">
                    <a:alpha val="100.00%"/>
                  </a:srgbClr>
                </a:solidFill>
                <a:latin typeface="Calibri"/>
              </a:rPr>
              <a:t><![CDATA[But he denied it before them all. “I don’t know what you’re talking about,” he said.]]></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1 ]]></a:t>
            </a:r>
            <a:r>
              <a:rPr lang="en-US" b="1" sz="3000" spc="0" u="none">
                <a:solidFill>
                  <a:srgbClr val="000000">
                    <a:alpha val="100.00%"/>
                  </a:srgbClr>
                </a:solidFill>
                <a:latin typeface="Calibri"/>
              </a:rPr>
              <a:t><![CDATA[Then he went out to the gateway, where another servant girl saw him and said to the people there, “This fellow was with Jesus of Nazareth.”]]></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2 ]]></a:t>
            </a:r>
            <a:r>
              <a:rPr lang="en-US" b="1" sz="3000" spc="0" u="none">
                <a:solidFill>
                  <a:srgbClr val="000000">
                    <a:alpha val="100.00%"/>
                  </a:srgbClr>
                </a:solidFill>
                <a:latin typeface="Calibri"/>
              </a:rPr>
              <a:t><![CDATA[He denied it again, with an oath: “I don’t know the man!”]]></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3 ]]></a:t>
            </a:r>
            <a:r>
              <a:rPr lang="en-US" b="1" sz="3000" spc="0" u="none">
                <a:solidFill>
                  <a:srgbClr val="000000">
                    <a:alpha val="100.00%"/>
                  </a:srgbClr>
                </a:solidFill>
                <a:latin typeface="Calibri"/>
              </a:rPr>
              <a:t><![CDATA[After a little while, those standing there went up to Peter and said, “Surely you are one of them; your accent gives you away.”]]></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4 ]]></a:t>
            </a:r>
            <a:r>
              <a:rPr lang="en-US" b="1" sz="3000" spc="0" u="none">
                <a:solidFill>
                  <a:srgbClr val="000000">
                    <a:alpha val="100.00%"/>
                  </a:srgbClr>
                </a:solidFill>
                <a:latin typeface="Calibri"/>
              </a:rPr>
              <a:t><![CDATA[Then he began to call down curses, and he swore to them, “I don’t know the man!”Immediately a rooster crowed.]]></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5 ]]></a:t>
            </a:r>
            <a:r>
              <a:rPr lang="en-US" b="1" sz="3000" spc="0" u="none">
                <a:solidFill>
                  <a:srgbClr val="000000">
                    <a:alpha val="100.00%"/>
                  </a:srgbClr>
                </a:solidFill>
                <a:latin typeface="Calibri"/>
              </a:rPr>
              <a:t><![CDATA[Then Peter remembered the word Jesus had spoken: “Before the rooster crows, you will disown me three times.” And he went outside and wept bitterly.]]></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7">
  <a:themeElements>
    <a:clrScheme name="Theme3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2026-10-26T08:04:51Z</dcterms:created>
  <dcterms:modified xsi:type="dcterms:W3CDTF">2026-10-26T08:04:51Z</dcterms:modified>
  <dc:title>Bible.com.au: Matthew 26:1-75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