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olish ones said to the wise, ‘Give us some of your oil; our lamps are going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No,’ they replied, ‘there may not be enough for both us and you. Instead, go to those who sell oil and buy some for your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ile they were on their way to buy the oil, the bridegroom arrived. The virgins who were ready went in with him to the wedding banquet. And the door was sh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the others also came. ‘Lord, Lord,’ they said, ‘open the door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replied, ‘Truly I tell you, I don’t know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keep watch, because you do not know the day or the hour.The Parable of the Bag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it will be like a man going on a journey, who called his servants and entrusted his wealth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ne he gave five bags of gold, to another two bags, and to another one bag, each according to his ability. Then he went on his journ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who had received five bags of gold went at once and put his money to work and gained five bags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lso, the one with two bags of gold gained tw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 Virg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an who had received one bag went off, dug a hole in the ground and hid his master’s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 long time the master of those servants returned and settled accounts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who had received five bags of gold brought the other five. ‘Master,’ he said, ‘you entrusted me with five bags of gold. See, I have gained five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an with two bags of gold also came. ‘Master,’ he said, ‘you entrusted me with two bags of gold; see, I have gained two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man who had received one bag of gold came. ‘Master,’ he said, ‘I knew that you are a hard man, harvesting where you have not sown and gathering where you have not scattered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was afraid and went out and hid your gold in the ground. See, here is what belong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master replied, ‘You wicked, lazy servant! So you knew that I harvest where I have not sown and gather where I have not scattered s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ll then, you should have put my money on deposit with the bankers, so that when I returned I would have received it back with inte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kingdom of heaven will be like ten virgins who took their lamps and went out to meet the bridegro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So take the bag of gold from him and give it to the one who has ten ba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ever has will be given more, and they will have an abundance. Whoever does not have, even what they have will be taken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row that worthless servant outside, into the darkness, where there will be weeping and gnashing of teeth.’The Sheep and the Goa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on of Man comes in his glory, and all the angels with him, he will sit on his glorious thr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nations will be gathered before him, and he will separate the people one from another as a shepherd separates the sheep from the goa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put the sheep on his right and the goats on his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will say to those on his right, ‘Come, you who are blessed by my Father; take your inheritance, the kingdom prepared for you since the cre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as hungry and you gave me something to eat, I was thirsty and you gave me something to drink, I was a stranger and you invited me 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needed clothes and you clothed me, I was sick and you looked after me, I was in prison and you came to visi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righteous will answer him, ‘Lord, when did we see you hungry and feed you, or thirsty and give you something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ve of them were foolish and five were wi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did we see you a stranger and invite you in, or needing clothes and clothe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id we see you sick or in prison and go to visit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King will reply, ‘Truly I tell you, whatever you did for one of the least of these brothers and sisters of mine, you did for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will say to those on his left, ‘Depart from me, you who are cursed, into the eternal fire prepared for the devil and his ange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I was hungry and you gave me nothing to eat, I was thirsty and you gave me nothing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was a stranger and you did not invite me in, I needed clothes and you did not clothe me, I was sick and in prison and you did not look after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also will answer, ‘Lord, when did we see you hungry or thirsty or a stranger or needing clothes or sick or in prison, and did not help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reply, ‘Truly I tell you, whatever you did not do for one of the least of these, you did not do for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y will go away to eternal punishment, but the righteous to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olish ones took their lamps but did not take any oil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se ones, however, took oil in jars along with their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ridegroom was a long time in coming, and they all became drowsy and fell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midnight the cry rang out: ‘Here’s the bridegroom! Come out to mee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ll the virgins woke up and trimmed their lamp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2026-08-11T13:50:51Z</dcterms:created>
  <dcterms:modified xsi:type="dcterms:W3CDTF">2026-08-11T13:50:51Z</dcterms:modified>
  <dc:title>Bible.com.au: Matthew 25:1-46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