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25:14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man with two bags of gold also came. ‘Master,’ he said, ‘you entrusted me with two bags of gold; see, I have gained two more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master replied, ‘Well done, good and faithful servant! You have been faithful with a few things; I will put you in charge of many things. Come and share your master’s happiness!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the man who had received one bag of gold came. ‘Master,’ he said, ‘I knew that you are a hard man, harvesting where you have not sown and gathering where you have not scattered s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as afraid and went out and hid your gold in the ground. See, here is what belongs to you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master replied, ‘You wicked, lazy servant! So you knew that I harvest where I have not sown and gather where I have not scattered se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then, you should have put my money on deposit with the bankers, so that when I returned I would have received it back with intere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So take the bag of gold from him and give it to the one who has ten bag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has will be given more, and they will have an abundance. Whoever does not have, even what they have will be taken from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ow that worthless servant outside, into the darkness, where there will be weeping and gnashing of teeth.’The Sheep and the Goat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gain, it will be like a man going on a journey, who called his servants and entrusted his wealth to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ne he gave five bags of gold, to another two bags, and to another one bag, each according to his ability. Then he went on his journe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ho had received five bags of gold went at once and put his money to work and gained five bags 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so, the one with two bags of gold gained two 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who had received one bag went off, dug a hole in the ground and hid his master’s mon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fter a long time the master of those servants returned and settled accounts with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ho had received five bags of gold brought the other five. ‘Master,’ he said, ‘you entrusted me with five bags of gold. See, I have gained five more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master replied, ‘Well done, good and faithful servant! You have been faithful with a few things; I will put you in charge of many things. Come and share your master’s happiness!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2026-06-16T03:01:16Z</dcterms:created>
  <dcterms:modified xsi:type="dcterms:W3CDTF">2026-06-16T03:01:16Z</dcterms:modified>
  <dc:title>Bible.com.au: Matt. 25:14-30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