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5874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4: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struction of the Temple and Signs of the End Tim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left the temple and was walking away when his disciples came up to him to call his attention to its build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 you see all these things?” he asked. “Truly I tell you, not one stone here will be left on another; every one will be thrown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Jesus was sitting on the Mount of Olives, the disciples came to him privately. “Tell us,” they said, “when will this happen, and what will be the sign of your coming and of the end of the 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answered: “Watch out that no one deceives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many will come in my name, claiming, ‘I am the Messiah,’ and will deceive man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will hear of wars and rumors of wars, but see to it that you are not alarmed. Such things must happen, but the end is still to c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tion will rise against nation, and kingdom against kingdom. There will be famines and earthquakes in various plac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se are the beginning of birth pai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you will be handed over to be persecuted and put to death, and you will be hated by all nations because of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that time many will turn away from the faith and will betray and hate each 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any false prophets will appear and deceive many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cause of the increase of wickedness, the love of most will grow co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one who stands firm to the end will be sa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is gospel of the kingdom will be preached in the whole world as a testimony to all nations, and then the end will c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when you see standing in the holy place ‘the abomination that causes desolation,’ spoken of through the prophet Daniel—let the reader underst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let those who are in Judea flee to the mounta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no one on the housetop go down to take anything out of the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t no one in the field go back to get their cloa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 dreadful it will be in those days for pregnant women and nursing moth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ray that your flight will not take place in winter or on the Sabb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n there will be great distress, unequaled from the beginning of the world until now—and never to be equaled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those days had not been cut short, no one would survive, but for the sake of the elect those days will be shorten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that time if anyone says to you, ‘Look, here is the Messiah!’ or, ‘There he is!’ do not believ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false messiahs and false prophets will appear and perform great signs and wonders to deceive, if possible, even the elec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e, I have told you ahead of t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if anyone tells you, ‘There he is, out in the wilderness,’ do not go out; or, ‘Here he is, in the inner rooms,’ do not believe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as lightning that comes from the east is visible even in the west, so will be the coming of the Son of M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ver there is a carcass, there the vultures will ga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mmediately after the distress of those days“ ‘the sun will be darkened,and the moon will not give its light;the stars will fall from the sky,and the heavenly bodies will be shak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will appear the sign of the Son of Man in heaven. And then all the peoples of the earth will mourn when they see the Son of Man coming on the clouds of heaven, with power and great glo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will send his angels with a loud trumpet call, and they will gather his elect from the four winds, from one end of the heavens to the oth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learn this lesson from the fig tree: As soon as its twigs get tender and its leaves come out, you know that summer is ne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ven so, when you see all these things, you know that it is near, right at the do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ruly I tell you, this generation will certainly not pass away until all these things have happen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aven and earth will pass away, but my words will never pass away.The Day and Hour Unknow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about that day or hour no one knows, not even the angels in heaven, nor the Son, but only the Fath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s it was in the days of Noah, so it will be at the coming of the Son of M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in the days before the flood, people were eating and drinking, marrying and giving in marriage, up to the day Noah entered the ar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knew nothing about what would happen until the flood came and took them all away. That is how it will be at the coming of the Son of M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wo men will be in the field; one will be taken and the other lef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wo women will be grinding with a hand mill; one will be taken and the other lef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refore keep watch, because you do not know on what day your Lord will co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understand this: If the owner of the house had known at what time of night the thief was coming, he would have kept watch and would not have let his house be broken in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you also must be ready, because the Son of Man will come at an hour when you do not expect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o then is the faithful and wise servant, whom the master has put in charge of the servants in his household to give them their food at the proper ti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t will be good for that servant whose master finds him doing so when he return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ruly I tell you, he will put him in charge of all his possession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suppose that servant is wicked and says to himself, ‘My master is staying away a long ti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he then begins to beat his fellow servants and to eat and drink with drunkard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master of that servant will come on a day when he does not expect him and at an hour he is not aware of.]]></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will cut him to pieces and assign him a place with the hypocrites, where there will be weeping and gnashing of teet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2026-10-09T18:38:48Z</dcterms:created>
  <dcterms:modified xsi:type="dcterms:W3CDTF">2026-10-09T18:38:48Z</dcterms:modified>
  <dc:title>Bible.com.au: Matthew 24:1-51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