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02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are not to be called ‘Rabbi,’ for you have one Teacher, and you are all br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do not call anyone on earth ‘father,’ for you have one Father, and he is in hea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r are you to be called instructors, for you have one Instructor, the Mess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reatest among you will be your serv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ose who exalt themselves will be humbled, and those who humble themselves will be exalted.Seven Woes on the Teachers of the Law and the Pharis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to you, teachers of the law and Pharisees, you hypocrites! You shut the door of the kingdom of heaven in people’s faces. You yourselves do not enter, nor will you let those enter who are trying t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e to you, teachers of the law and Pharisees, you hypocrites! You travel over land and sea to win a single convert, and when you have succeeded, you make them twice as much a child of hell as you a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oe to you, blind guides! You say, ‘If anyone swears by the temple, it means nothing; but anyone who swears by the gold of the temple is bound by that o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blind fools! Which is greater: the gold, or the temple that makes the gold sac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Warning Against Hypocri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lso say, ‘If anyone swears by the altar, it means nothing; but anyone who swears by the gift on the altar is bound by that o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blind men! Which is greater: the gift, or the altar that makes the gift sac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anyone who swears by the altar swears by it and by everything on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nyone who swears by the temple swears by it and by the one who dwells i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nyone who swears by heaven swears by God’s throne and by the one who sits on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oe to you, teachers of the law and Pharisees, you hypocrites! You give a tenth of your spices—mint, dill and cumin. But you have neglected the more important matters of the law—justice, mercy and faithfulness. You should have practiced the latter, without neglecting the form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blind guides! You strain out a gnat but swallow a cam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e to you, teachers of the law and Pharisees, you hypocrites! You clean the outside of the cup and dish, but inside they are full of greed and self-indulg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lind Pharisee! First clean the inside of the cup and dish, and then the outside also will be cle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oe to you, teachers of the law and Pharisees, you hypocrites! You are like whitewashed tombs, which look beautiful on the outside but on the inside are full of the bones of the dead and everything uncle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said to the crowds and to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same way, on the outside you appear to people as righteous but on the inside you are full of hypocrisy and wicked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oe to you, teachers of the law and Pharisees, you hypocrites! You build tombs for the prophets and decorate the graves of the righteo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you say, ‘If we had lived in the days of our ancestors, we would not have taken part with them in shedding the blood of the prophe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you testify against yourselves that you are the descendants of those who murdered the prophe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 ahead, then, and complete what your ancestors start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 snakes! You brood of vipers! How will you escape being condemned to he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I am sending you prophets and sages and teachers. Some of them you will kill and crucify; others you will flog in your synagogues and pursue from town to t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o upon you will come all the righteous blood that has been shed on earth, from the blood of righteous Abel to the blood of Zechariah son of Berekiah, whom you murdered between the temple and the alt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ruly I tell you, all this will come on this genera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rusalem, Jerusalem, you who kill the prophets and stone those sent to you, how often I have longed to gather your children together, as a hen gathers her chicks under her wings, and you were not will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teachers of the law and the Pharisees sit in Moses’ s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ook, your house is left to you desola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I tell you, you will not see me again until you say, ‘Blessed is he who comes in the name of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you must be careful to do everything they tell you. But do not do what they do, for they do not practice what they pre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tie up heavy, cumbersome loads and put them on other people’s shoulders, but they themselves are not willing to lift a finger to mov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rything they do is done for people to see: They make their phylacteries wide and the tassels on their garments l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love the place of honor at banquets and the most important seats in the synagogu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love to be greeted with respect in the marketplaces and to be called ‘Rabbi’ by other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2026-05-22T23:52:49Z</dcterms:created>
  <dcterms:modified xsi:type="dcterms:W3CDTF">2026-05-22T23:52:49Z</dcterms:modified>
  <dc:title>Bible.com.au: Matthew 23:1-39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