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presProps" Target="presProps.xml"/>
  <Relationship Id="rId53" Type="http://schemas.openxmlformats.org/officeDocument/2006/relationships/viewProps" Target="viewProps.xml"/>
  <Relationship Id="rId5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078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22:1-4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n he said to his servants, ‘The wedding banquet is ready, but those I invited did not deserve to co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go to the street corners and invite to the banquet anyone you find.’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servants went out into the streets and gathered all the people they could find, the bad as well as the good, and the wedding hall was filled with gues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when the king came in to see the guests, he noticed a man there who was not wearing wedding cloth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sked, ‘How did you get in here without wedding clothes, friend?’ The man was speechles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n the king told the attendants, ‘Tie him hand and foot, and throw him outside, into the darkness, where there will be weeping and gnashing of teeth.’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For many are invited, but few are chosen.”Paying the Imperial Tax to Caesar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Pharisees went out and laid plans to trap him in his word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nt their disciples to him along with the Herodians. “Teacher,” they said, “we know that you are a man of integrity and that you teach the way of God in accordance with the truth. You aren’t swayed by others, because you pay no attention to who they ar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us then, what is your opinion? Is it right to pay the imperial tax to Caesar or not?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rable of the Wedding Banque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, knowing their evil intent, said, “You hypocrites, why are you trying to trap me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w me the coin used for paying the tax.” They brought him a denarius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sked them, “Whose image is this? And whose inscription?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esar’s,” they replied.Then he said to them, “So give back to Caesar what is Caesar’s, and to God what is God’s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heard this, they were amazed. So they left him and went away.Marriage at the Resurrection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ame day the Sadducees, who say there is no resurrection, came to him with a questio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eacher,” they said, “Moses told us that if a man dies without having children, his brother must marry the widow and raise up offspring for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 were seven brothers among us. The first one married and died, and since he had no children, he left his wife to his broth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me thing happened to the second and third brother, right on down to the seventh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lly, the woman di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poke to them again in parables, saying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n, at the resurrection, whose wife will she be of the seven, since all of them were married to her?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replied, “You are in error because you do not know the Scriptures or the power of Go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e resurrection people will neither marry nor be given in marriage; they will be like the angels in heaven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bout the resurrection of the dead—have you not read what God said to you,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am the God of Abraham, the God of Isaac, and the God of Jacob’? He is not the God of the dead but of the living.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crowds heard this, they were astonished at his teaching.The Greatest Commandment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ing that Jesus had silenced the Sadducees, the Pharisees got together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m, an expert in the law, tested him with this question: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eacher, which is the greatest commandment in the Law?”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replied: “ ‘Love the Lord your God with all your heart and with all your soul and with all your mind.’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kingdom of heaven is like a king who prepared a wedding banquet for his son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first and greatest commandment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econd is like it: ‘Love your neighbor as yourself.’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Law and the Prophets hang on these two commandments.”Whose Son Is the Messiah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Pharisees were gathered together, Jesus asked them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do you think about the Messiah? Whose son is he?”“The son of David,” they replied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 to them, “How is it then that David, speaking by the Spirit, calls him ‘Lord’? For he says,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The Lord said to my Lord:“Sit at my right handuntil I put your enemiesunder your feet.” ’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n David calls him ‘Lord,’ how can he be his son?”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could say a word in reply, and from that day on no one dared to ask him any more questions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t his servants to those who had been invited to the banquet to tell them to come, but they refused to co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n he sent some more servants and said, ‘Tell those who have been invited that I have prepared my dinner: My oxen and fattened cattle have been butchered, and everything is ready. Come to the wedding banquet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they paid no attention and went off—one to his field, another to his busi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st seized his servants, mistreated them and killed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was enraged. He sent his army and destroyed those murderers and burned their c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2026-06-22T01:25:32Z</dcterms:created>
  <dcterms:modified xsi:type="dcterms:W3CDTF">2026-06-22T01:25:32Z</dcterms:modified>
  <dc:title>Bible.com.au: Matthew 22:1-46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