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2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he said to his servants, ‘The wedding banquet is ready, but those I invited did not deserve to co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 to the street corners and invite to the banquet anyone you find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ervants went out into the streets and gathered all the people they could find, the bad as well as the good, and the wedding hall was filled with gue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when the king came in to see the guests, he noticed a man there who was not wearing wedding clot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, ‘How did you get in here without wedding clothes, friend?’ The man was speech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the king told the attendants, ‘Tie him hand and foot, and throw him outside, into the darkness, where there will be weeping and gnashing of teeth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r many are invited, but few are chosen.”Paying the Imperial Tax to Caesar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harisees went out and laid plans to trap him in his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t their disciples to him along with the Herodians. “Teacher,” they said, “we know that you are a man of integrity and that you teach the way of God in accordance with the truth. You aren’t swayed by others, because you pay no attention to who they a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us then, what is your opinion? Is it right to pay the imperial tax to Caesar or not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rable of the Wedding Banque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, knowing their evil intent, said, “You hypocrites, why are you trying to trap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the coin used for paying the tax.” They brought him a denariu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sked them, “Whose image is this? And whose inscription?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esar’s,” they replied.Then he said to them, “So give back to Caesar what is Caesar’s, and to God what is God’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is, they were amazed. So they left him and went away.Marriage at the Resurrection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me day the Sadducees, who say there is no resurrection, came to him with a ques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acher,” they said, “Moses told us that if a man dies without having children, his brother must marry the widow and raise up offspring for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were seven brothers among us. The first one married and died, and since he had no children, he left his wife to his br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thing happened to the second and third brother, right on down to the seven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the woman d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poke to them again in parables, saying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at the resurrection, whose wife will she be of the seven, since all of them were married to her?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“You are in error because you do not know the Scriptures or the power of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resurrection people will neither marry nor be given in marriage; they will be like the angels in heav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out the resurrection of the dead—have you not read what God said to you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the God of Abraham, the God of Isaac, and the God of Jacob’? He is not the God of the dead but of the living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crowds heard this, they were astonished at his teaching.The Greatest Commandment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that Jesus had silenced the Sadducees, the Pharisees got togeth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, an expert in the law, tested him with this question: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acher, which is the greatest commandment in the Law?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: “ ‘Love the Lord your God with all your heart and with all your soul and with all your mind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kingdom of heaven is like a king who prepared a wedding banquet for his so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irst and greatest commandmen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is like it: ‘Love your neighbor as yourself.’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Law and the Prophets hang on these two commandments.”Whose Son Is the Messiah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Pharisees were gathered together, Jesus asked them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do you think about the Messiah? Whose son is he?”“The son of David,” they repl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“How is it then that David, speaking by the Spirit, calls him ‘Lord’? For he says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he Lord said to my Lord:“Sit at my right handuntil I put your enemiesunder your feet.” ’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David calls him ‘Lord,’ how can he be his son?”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ould say a word in reply, and from that day on no one dared to ask him any more question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servants to those who had been invited to the banquet to tell them to come, but they refused to co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he sent some more servants and said, ‘Tell those who have been invited that I have prepared my dinner: My oxen and fattened cattle have been butchered, and everything is ready. Come to the wedding banquet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they paid no attention and went off—one to his field, another to his busi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seized his servants, mistreated them and killed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was enraged. He sent his army and destroyed those murderers and burned their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2026-08-21T14:44:26Z</dcterms:created>
  <dcterms:modified xsi:type="dcterms:W3CDTF">2026-08-21T14:44:26Z</dcterms:modified>
  <dc:title>Bible.com.au: Matthew 22:1-46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