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3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2: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is like it: ‘Love your neighbor as yourself.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2026-10-04T12:41:56Z</dcterms:created>
  <dcterms:modified xsi:type="dcterms:W3CDTF">2026-10-04T12:41:56Z</dcterms:modified>
  <dc:title>Bible.com.au: Matthew 22:39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