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5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. 22: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cond is like it: ‘Love your neighbor as yourself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2026-08-03T14:58:58Z</dcterms:created>
  <dcterms:modified xsi:type="dcterms:W3CDTF">2026-08-03T14:58:58Z</dcterms:modified>
  <dc:title>Bible.com.au: Matt. 22:39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