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605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21: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Comes to Jerusalem as K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s they approached Jerusalem and came to Bethphage on the Mount of Olives, Jesus sent two discipl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aying to them, “Go to the village ahead of you, and at once you will find a donkey tied there, with her colt by her. Untie them and bring them to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f anyone says anything to you, say that the Lord needs them, and he will send them right aw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is took place to fulfill what was spoken through the prophe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ay to Daughter Zion,‘See, your king comes to you,gentle and riding on a donkey,and on a colt, the foal of a donkey.’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disciples went and did as Jesus had instructed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brought the donkey and the colt and placed their cloaks on them for Jesus to sit 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 very large crowd spread their cloaks on the road, while others cut branches from the trees and spread them on the ro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crowds that went ahead of him and those that followed shouted,“Hosanna to the Son of David!”“Blessed is he who comes in the name of the Lord!”“Hosanna in the highest heav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Jesus entered Jerusalem, the whole city was stirred and asked, “Who is thi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crowds answered, “This is Jesus, the prophet from Nazareth in Galilee.”Jesus at the Temp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esus entered the temple courts and drove out all who were buying and selling there. He overturned the tables of the money changers and the benches of those selling dov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t is written,” he said to them, “ ‘My house will be called a house of prayer,’ but you are making it ‘a den of robber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blind and the lame came to him at the temple, and he healed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when the chief priests and the teachers of the law saw the wonderful things he did and the children shouting in the temple courts, “Hosanna to the Son of David,” they were indignan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o you hear what these children are saying?” they asked him.“Yes,” replied Jesus, “have you never read,“ ‘From the lips of children and infantsyou, Lord, have called forth your prais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left them and went out of the city to Bethany, where he spent the night.Jesus Curses a Fig Tre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Early in the morning, as Jesus was on his way back to the city, he was hungr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eeing a fig tree by the road, he went up to it but found nothing on it except leaves. Then he said to it, “May you never bear fruit again!” Immediately the tree wither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the disciples saw this, they were amazed. “How did the fig tree wither so quickly?” they ask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esus replied, “Truly I tell you, if you have faith and do not doubt, not only can you do what was done to the fig tree, but also you can say to this mountain, ‘Go, throw yourself into the sea,’ and it will be don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f you believe, you will receive whatever you ask for in prayer.”The Authority of Jesus Question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esus entered the temple courts, and, while he was teaching, the chief priests and the elders of the people came to him. “By what authority are you doing these things?” they asked. “And who gave you this authorit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Jesus replied, “I will also ask you one question. If you answer me, I will tell you by what authority I am doing these thing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John’s baptism—where did it come from? Was it from heaven, or of human origin?”They discussed it among themselves and said, “If we say, ‘From heaven,’ he will ask, ‘Then why didn’t you believe hi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if we say, ‘Of human origin’—we are afraid of the people, for they all hold that John was a prophe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they answered Jesus, “We don’t know.”Then he said, “Neither will I tell you by what authority I am doing these things.The Parable of the Two Son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at do you think? There was a man who had two sons. He went to the first and said, ‘Son, go and work today in the vineyar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 ‘I will not,’ he answered, but later he changed his mind and wen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the father went to the other son and said the same thing. He answered, ‘I will, sir,’ but he did not g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ich of the two did what his father wanted?”“The first,” they answered.Jesus said to them, “Truly I tell you, the tax collectors and the prostitutes are entering the kingdom of God ahead of yo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For John came to you to show you the way of righteousness, and you did not believe him, but the tax collectors and the prostitutes did. And even after you saw this, you did not repent and believe him.The Parable of the Tenant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Listen to another parable: There was a landowner who planted a vineyard. He put a wall around it, dug a winepress in it and built a watchtower. Then he rented the vineyard to some farmers and moved to another plac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n the harvest time approached, he sent his servants to the tenants to collect his frui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tenants seized his servants; they beat one, killed another, and stoned a thir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n he sent other servants to them, more than the first time, and the tenants treated them the same wa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Last of all, he sent his son to them. ‘They will respect my son,’ he sai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t when the tenants saw the son, they said to each other, ‘This is the heir. Come, let’s kill him and take his inheritanc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So they took him and threw him out of the vineyard and killed him.]]></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refore, when the owner of the vineyard comes, what will he do to those tenant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He will bring those wretches to a wretched end,” they replied, “and he will rent the vineyard to other tenants, who will give him his share of the crop at harvest tim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Jesus said to them, “Have you never read in the Scriptures:“ ‘The stone the builders rejectedhas become the cornerstone;the Lord has done this,and it is marvelous in our ey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refore I tell you that the kingdom of God will be taken away from you and given to a people who will produce its fruit.]]></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yone who falls on this stone will be broken to pieces; anyone on whom it falls will be crushe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When the chief priests and the Pharisees heard Jesus’ parables, they knew he was talking about them.]]></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y looked for a way to arrest him, but they were afraid of the crowd because the people held that he was a prophet.]]></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2026-09-27T21:23:56Z</dcterms:created>
  <dcterms:modified xsi:type="dcterms:W3CDTF">2026-09-27T21:23:56Z</dcterms:modified>
  <dc:title>Bible.com.au: Matthew 21:1-46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