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evening came, the owner of the vineyard said to his foreman, ‘Call the workers and pay them their wages, beginning with the last ones hired and going on to the fir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kers who were hired about five in the afternoon came and each received a denari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those came who were hired first, they expected to receive more. But each one of them also received a denari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received it, they began to grumble against the landow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who were hired last worked only one hour,’ they said, ‘and you have made them equal to us who have borne the burden of the work and the heat of th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answered one of them, ‘I am not being unfair to you, friend. Didn’t you agree to work for a denar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your pay and go. I want to give the one who was hired last the same as I ga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I have the right to do what I want with my own money? Or are you envious because I am gener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ast will be first, and the first will be last.”Jesus Predicts His Death a Third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esus was going up to Jerusalem. On the way, he took the Twelve aside and sai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Workers in the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re going up to Jerusalem, and the Son of Man will be delivered over to the chief priests and the teachers of the law. They will condemn him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hand him over to the Gentiles to be mocked and flogged and crucified. On the third day he will be raised to life!”A Mother’s Requ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mother of Zebedee’s sons came to Jesus with her sons and, kneeling down, asked a favor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is it you want?” he asked.She said, “Grant that one of these two sons of mine may sit at your right and the other at your left in your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don’t know what you are asking,” Jesus said to them. “Can you drink the cup I am going to drink?”“We can,” they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them, “You will indeed drink from my cup, but to sit at my right or left is not for me to grant. These places belong to those for whom they have been prepared by my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ten heard about this, they were indignant with the two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called them together and said, “You know that the rulers of the Gentiles lord it over them, and their high officials exercise authority ov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 so with you. Instead, whoever wants to become great among you must be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ever wants to be first must be your sl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kingdom of heaven is like a landowner who went out early in the morning to hire workers for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the Son of Man did not come to be served, but to serve, and to give his life as a ransom for many.”Two Blind Men Receive S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Jesus and his disciples were leaving Jericho, a large crowd follow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blind men were sitting by the roadside, and when they heard that Jesus was going by, they shouted, “Lord, Son of David, have mercy on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rowd rebuked them and told them to be quiet, but they shouted all the louder, “Lord, Son of David, have mercy on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topped and called them. “What do you want me to do for you?” he as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rd,” they answered, “we want our s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had compassion on them and touched their eyes. Immediately they received their sight and followe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greed to pay them a denarius for the day and sent them into his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nine in the morning he went out and saw others standing in the marketplace doing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You also go and work in my vineyard, and I will pay you whatever is 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He went out again about noon and about three in the afternoon and did the same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out five in the afternoon he went out and found still others standing around. He asked them, ‘Why have you been standing here all day long doing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ecause no one has hired us,’ they answered.“He said to them, ‘You also go and work in my vineyar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2026-06-22T01:26:21Z</dcterms:created>
  <dcterms:modified xsi:type="dcterms:W3CDTF">2026-06-22T01:26:21Z</dcterms:modified>
  <dc:title>Bible.com.au: Matthew 20:1-34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