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 2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kers who were hired about five in the afternoon came and each received a denari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those came who were hired first, they expected to receive more. But each one of them also received a denari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received it, they began to grumble against the landow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who were hired last worked only one hour,’ they said, ‘and you have made them equal to us who have borne the burden of the work and the heat of the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one of them, ‘I am not being unfair to you, friend. Didn’t you agree to work for a denari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your pay and go. I want to give the one who was hired last the same as I g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what I want with my own money? Or are you envious because I am genero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will be first, and the first will be last.”Jesus Predicts His Death a Third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a landowner who went out early in the morning to hire workers for his vin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greed to pay them a denarius for the day and sent them into his viney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nine in the morning he went out and saw others standing in the marketplace doing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You also go and work in my vineyard, and I will pay you whatever is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He went out again about noon and about three in the afternoon and did the same 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five in the afternoon he went out and found still others standing around. He asked them, ‘Why have you been standing here all day long doing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ecause no one has hired us,’ they answered.“He said to them, ‘You also go and work in my viney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vening came, the owner of the vineyard said to his foreman, ‘Call the workers and pay them their wages, beginning with the last ones hired and going on to the first.’]]></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2026-06-04T08:46:44Z</dcterms:created>
  <dcterms:modified xsi:type="dcterms:W3CDTF">2026-06-04T08:46:44Z</dcterms:modified>
  <dc:title>Bible.com.au: Matt. 20:1-16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