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4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ent them to Bethlehem and said, “Go and search carefully for the child. As soon as you find him, report to me, so that I too may go and worship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ey had heard the king, they went on their way, and the star they had seen when it rose went ahead of them until it stopped over the place where the child wa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saw the star, they were overj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coming to the house, they saw the child with his mother Mary, and they bowed down and worshiped him. Then they opened their treasures and presented him with gifts of gold, frankincense and myrr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aving been warned in a dream not to go back to Herod, they returned to their country by another route.The Escape to Egyp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y had gone, an angel of the Lord appeared to Joseph in a dream. “Get up,” he said, “take the child and his mother and escape to Egypt. Stay there until I tell you, for Herod is going to search for the child to kill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got up, took the child and his mother during the night and left for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 he stayed until the death of Herod. And so was fulfilled what the Lord had said through the prophet: “Out of Egypt I called my 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Herod realized that he had been outwitted by the Magi, he was furious, and he gave orders to kill all the boys in Bethlehem and its vicinity who were two years old and under, in accordance with the time he had learned from the Mag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hat was said through the prophet Jeremiah was fulfil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agi Visit the Mess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voice is heard in Ramah,weeping and great mourning,Rachel weeping for her childrenand refusing to be comforted,because they are no more.”The Return to Nazare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Herod died, an angel of the Lord appeared in a dream to Joseph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id, “Get up, take the child and his mother and go to the land of Israel, for those who were trying to take the child’s life are d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got up, took the child and his mother and went to the land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he heard that Archelaus was reigning in Judea in place of his father Herod, he was afraid to go there. Having been warned in a dream, he withdrew to the district of Galil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went and lived in a town called Nazareth. So was fulfilled what was said through the prophets, that he would be called a Nazare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Jesus was born in Bethlehem in Judea, during the time of King Herod, Magi from the east came to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sked, “Where is the one who has been born king of the Jews? We saw his star when it rose and have come to worship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King Herod heard this he was disturbed, and all Jerusalem with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had called together all the people’s chief priests and teachers of the law, he asked them where the Messiah was to be bo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Bethlehem in Judea,” they replied, “for this is what the prophet has writt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But you, Bethlehem, in the land of Judah,are by no means least among the rulers of Judah;for out of you will come a rulerwho will shepherd my people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rod called the Magi secretly and found out from them the exact time the star had appeared.]]></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2026-06-01T22:32:49Z</dcterms:created>
  <dcterms:modified xsi:type="dcterms:W3CDTF">2026-06-01T22:32:49Z</dcterms:modified>
  <dc:title>Bible.com.au: Matthew 2:1-23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