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1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. 19: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replied, “Moses permitted you to divorce your wives because your hearts were hard. But it was not this way from the beginni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2026-07-31T14:41:36Z</dcterms:created>
  <dcterms:modified xsi:type="dcterms:W3CDTF">2026-07-31T14:41:36Z</dcterms:modified>
  <dc:title>Bible.com.au: Matt. 19:8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