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r hand or your foot causes you to stumble, cut it off and throw it away. It is better for you to enter life maimed or crippled than to have two hands or two feet and be thrown into eternal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your eye causes you to stumble, gouge it out and throw it away. It is better for you to enter life with one eye than to have two eyes and be thrown into the fire of hell.The Parable of the Wandering Shee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hat you do not despise one of these little ones. For I tell you that their angels in heaven always see the face of my Father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do you think? If a man owns a hundred sheep, and one of them wanders away, will he not leave the ninety-nine on the hills and go to look for the one that wandered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he finds it, truly I tell you, he is happier about that one sheep than about the ninety-nine that did not wander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ame way your Father in heaven is not willing that any of these little ones should perish.Dealing With Sin in the Chur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r brother or sister sins, go and point out their fault, just between the two of you. If they listen to you, you have won them 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y will not listen, take one or two others along, so that ‘every matter may be established by the testimony of two or three witnes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y still refuse to listen, tell it to the church; and if they refuse to listen even to the church, treat them as you would a pagan or a tax collect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est in the Kingdom of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ruly I tell you, whatever you bind on earth will be bound in heaven, and whatever you loose on earth will be loose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truly I tell you that if two of you on earth agree about anything they ask for, it will be done for them by my Father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re two or three gather in my name, there am I with them.”The Parable of the Unmerciful Serv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came to Jesus and asked, “Lord, how many times shall I forgive my brother or sister who sins against me? Up to seven ti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I tell you, not seven times, but seventy-seven ti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kingdom of heaven is like a king who wanted to settle accounts with his serv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began the settlement, a man who owed him ten thousand bags of gold was brought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he was not able to pay, the master ordered that he and his wife and his children and all that he had be sold to repay the deb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the servant fell on his knees before him. ‘Be patient with me,’ he begged, ‘and I will pay back every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rvant’s master took pity on him, canceled the debt and let hi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disciples came to Jesus and asked, “Who, then, is the greatest in the kingdom of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that servant went out, he found one of his fellow servants who owed him a hundred silver coins. He grabbed him and began to choke him. ‘Pay back what you owe me!’ he deman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is fellow servant fell to his knees and begged him, ‘Be patient with me, and I will pay it ba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refused. Instead, he went off and had the man thrown into prison until he could pay the de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other servants saw what had happened, they were outraged and went and told their master everything that had happ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master called the servant in. ‘You wicked servant,’ he said, ‘I canceled all that debt of yours because you begged me t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ouldn’t you have had mercy on your fellow servant just as I had on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anger his master handed him over to the jailers to be tortured, until he should pay back all he ow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how my heavenly Father will treat each of you unless you forgive your brother or sister from your hear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alled a little child to him, and placed the child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Truly I tell you, unless you change and become like little children, you will never enter the kingdom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whoever takes the lowly position of this child is the greatest in the kingdom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ever welcomes one such child in my name welcomes me.Causing to Stu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nyone causes one of these little ones—those who believe in me—to stumble, it would be better for them to have a large millstone hung around their neck and to be drowned in the depths of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e to the world because of the things that cause people to stumble! Such things must come, but woe to the person through whom they com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2026-05-23T02:14:21Z</dcterms:created>
  <dcterms:modified xsi:type="dcterms:W3CDTF">2026-05-23T02:14:21Z</dcterms:modified>
  <dc:title>Bible.com.au: Matthew 18:1-35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