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looked up, they saw no one excep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instructed them, “Don’t tell anyone what you have seen, until the Son of Man has been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asked him, “Why then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To be sure, Elijah comes and will restore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Elijah has already come, and they did not recognize him, but have done to him everything they wished. In the same way the Son of Man is going to suffer at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was talking to them about John the Baptist.Jesus Heals a Demon-Possessed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crowd, a man approached Jesus and knelt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he said. “He has seizures and is suffering greatly. He often falls into the fire or into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 not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unbelieving and perverse generation,” Jesus replied, “how long shall I stay with you? How long shall I put up with you? Bring the boy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rebuked the demon, and it came out of the boy, and he was healed at that mo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came to Jesus in private and asked, “Why couldn’t we drive i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Because you have so little faith. Truly I tell you, if you have faith as small as a mustard seed, you can say to this mountain, ‘Move from here to there,’ and it will move. Nothing will be impossibl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Predicts His Death a Second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came together in Galilee, he said to them, “The Son of Man is going to be delivered into the hand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kill him, and on the third day he will be raised to life.” And the disciples were filled with grief.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esus and his disciples arrived in Capernaum, the collectors of the two-drachma temple tax came to Peter and asked, “Doesn’t your teacher pay the temple ta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does,” he replied.When Peter came into the house, Jesus was the first to speak. “What do you think, Simon?” he asked. “From whom do the kings of the earth collect duty and taxes—from their own children or from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thers,” Peter answered.“Then the children are exempt,” Jesus sai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 that we may not cause offense, go to the lake and throw out your line. Take the first fish you catch; open its mouth and you will find a four-drachma coin. Take it and give it to them for my tax and y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ix days Jesus took with him Peter, James and John the brother of James, and led them up a high mountain by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was transfigured before them. His face shone like the sun, and his clothes became as white as the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st then there appeared before them Moses and Elijah,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said to Jesus, “Lord, it is good for us to be here. If you wish, I will put up three shelters—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still speaking, a bright cloud covered them, and a voice from the cloud said, “This is my Son, whom I love; with him I am well pleased. Liste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is, they fell facedown to the ground, terri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came and touched them. “Get up,” he said. “Don’t be afrai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2026-05-23T17:05:25Z</dcterms:created>
  <dcterms:modified xsi:type="dcterms:W3CDTF">2026-05-23T17:05:25Z</dcterms:modified>
  <dc:title>Bible.com.au: Matthew 17:1-27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