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ware of their discussion, Jesus asked, “You of little faith, why are you talking among yourselves about having no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 still not understand? Don’t you remember the five loaves for the five thousand, and how many basketfuls you gath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the seven loaves for the four thousand, and how many basketfuls you gath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you don’t understand that I was not talking to you about bread? But be on your guard against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understood that he was not telling them to guard against the yeast used in bread, but against the teaching of the Pharisees and Sadducees.Peter Declares That Jesus Is the Mes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to the region of Caesarea Philippi, he asked his disciples, “Who do people say the Son of Ma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plied, “Some say John the Baptist; others say Elijah; and still others, Jeremiah or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at about you?” he asked.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plied, “Blessed are you, Simon son of Jonah, for this was not revealed to you by flesh and blood, but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mand for a S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tell you that you are Peter, and on this rock I will build my church, and the gates of Hades will not overcom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whatever you bind on earth will be bound in heaven, and whatever you loose on earth will be loos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ordered his disciples not to tell anyone that he was the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explain to his disciples that he must go to Jerusalem and suffer many things at the hands of the elders, the chief priests and the teachers of the law, and that he must be killed and on the third day be raised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Never, Lord!” he said. “This shall never happe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nd said to Peter, “Get behind me, Satan! You are a stumbling block to me; you do not have in mind the concerns of God, but merely human conce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Whoever wants to be my disciple must deny themselves and take up thei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wants to save their life will lose it, but whoever loses their life for me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good will it be for someone to gain the whole world, yet forfeit their soul? Or what can anyone give in exchange for thei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going to come in his Father’s glory with his angels, and then he will reward each person according to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ested him by asking him to show them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some who are standing here will not taste death before they see the Son of Man coming in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plied, “When evening comes, you say, ‘It will be fair weather, for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Today it will be stormy, for the sky is red and overcast.’ You know how to interpret the appearance of the sky, but you cannot interpret the signs of th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looks for a sign, but none will be given it except the sign of Jonah.” Jesus then left them and went away.The Yeast of the Pharisees and Sadduc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went across the lake, the disciples forgot to take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Jesus said to them. “Be on your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discussed this among themselves and said, “It is because we didn’t bring any brea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2026-06-15T08:14:55Z</dcterms:created>
  <dcterms:modified xsi:type="dcterms:W3CDTF">2026-06-15T08:14:55Z</dcterms:modified>
  <dc:title>Bible.com.au: Matthew 16:1-28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